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2445FC-CB22-4D8D-8099-D3A12EB2CC24}" type="datetimeFigureOut">
              <a:rPr lang="en-US" smtClean="0"/>
              <a:t>3/31/2014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FBD05-1A2D-42D1-BD7B-9506474EA39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018423" y="770614"/>
            <a:ext cx="4533811" cy="798133"/>
            <a:chOff x="2018423" y="770614"/>
            <a:chExt cx="4533811" cy="798133"/>
          </a:xfrm>
        </p:grpSpPr>
        <p:sp>
          <p:nvSpPr>
            <p:cNvPr id="2" name="Freeform 1"/>
            <p:cNvSpPr/>
            <p:nvPr/>
          </p:nvSpPr>
          <p:spPr>
            <a:xfrm>
              <a:off x="2018423" y="770614"/>
              <a:ext cx="287319" cy="622875"/>
            </a:xfrm>
            <a:custGeom>
              <a:avLst/>
              <a:gdLst/>
              <a:ahLst/>
              <a:cxnLst/>
              <a:rect l="0" t="0" r="0" b="0"/>
              <a:pathLst>
                <a:path w="287319" h="622875">
                  <a:moveTo>
                    <a:pt x="255732" y="124308"/>
                  </a:moveTo>
                  <a:lnTo>
                    <a:pt x="201618" y="178422"/>
                  </a:lnTo>
                  <a:lnTo>
                    <a:pt x="183718" y="198662"/>
                  </a:lnTo>
                  <a:lnTo>
                    <a:pt x="147434" y="261914"/>
                  </a:lnTo>
                  <a:lnTo>
                    <a:pt x="107255" y="324953"/>
                  </a:lnTo>
                  <a:lnTo>
                    <a:pt x="79263" y="380191"/>
                  </a:lnTo>
                  <a:lnTo>
                    <a:pt x="52296" y="439198"/>
                  </a:lnTo>
                  <a:lnTo>
                    <a:pt x="31601" y="492678"/>
                  </a:lnTo>
                  <a:lnTo>
                    <a:pt x="24416" y="543300"/>
                  </a:lnTo>
                  <a:lnTo>
                    <a:pt x="19648" y="583286"/>
                  </a:lnTo>
                  <a:lnTo>
                    <a:pt x="26414" y="606718"/>
                  </a:lnTo>
                  <a:lnTo>
                    <a:pt x="33833" y="614371"/>
                  </a:lnTo>
                  <a:lnTo>
                    <a:pt x="54555" y="622874"/>
                  </a:lnTo>
                  <a:lnTo>
                    <a:pt x="65462" y="621631"/>
                  </a:lnTo>
                  <a:lnTo>
                    <a:pt x="86940" y="610893"/>
                  </a:lnTo>
                  <a:lnTo>
                    <a:pt x="150418" y="555252"/>
                  </a:lnTo>
                  <a:lnTo>
                    <a:pt x="191633" y="498025"/>
                  </a:lnTo>
                  <a:lnTo>
                    <a:pt x="220454" y="454582"/>
                  </a:lnTo>
                  <a:lnTo>
                    <a:pt x="230461" y="414669"/>
                  </a:lnTo>
                  <a:lnTo>
                    <a:pt x="227837" y="373208"/>
                  </a:lnTo>
                  <a:lnTo>
                    <a:pt x="208065" y="319616"/>
                  </a:lnTo>
                  <a:lnTo>
                    <a:pt x="174744" y="276442"/>
                  </a:lnTo>
                  <a:lnTo>
                    <a:pt x="114746" y="224145"/>
                  </a:lnTo>
                  <a:lnTo>
                    <a:pt x="57344" y="187686"/>
                  </a:lnTo>
                  <a:lnTo>
                    <a:pt x="19492" y="159444"/>
                  </a:lnTo>
                  <a:lnTo>
                    <a:pt x="2331" y="132769"/>
                  </a:lnTo>
                  <a:lnTo>
                    <a:pt x="0" y="109741"/>
                  </a:lnTo>
                  <a:lnTo>
                    <a:pt x="4033" y="85078"/>
                  </a:lnTo>
                  <a:lnTo>
                    <a:pt x="13624" y="62419"/>
                  </a:lnTo>
                  <a:lnTo>
                    <a:pt x="37767" y="35520"/>
                  </a:lnTo>
                  <a:lnTo>
                    <a:pt x="67148" y="12733"/>
                  </a:lnTo>
                  <a:lnTo>
                    <a:pt x="114847" y="2341"/>
                  </a:lnTo>
                  <a:lnTo>
                    <a:pt x="175867" y="0"/>
                  </a:lnTo>
                  <a:lnTo>
                    <a:pt x="211791" y="7797"/>
                  </a:lnTo>
                  <a:lnTo>
                    <a:pt x="233863" y="18323"/>
                  </a:lnTo>
                  <a:lnTo>
                    <a:pt x="252252" y="37039"/>
                  </a:lnTo>
                  <a:lnTo>
                    <a:pt x="277531" y="81593"/>
                  </a:lnTo>
                  <a:lnTo>
                    <a:pt x="287318" y="134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89969" y="13265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16352" y="831751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55170"/>
                  </a:lnTo>
                  <a:lnTo>
                    <a:pt x="3119" y="110323"/>
                  </a:lnTo>
                  <a:lnTo>
                    <a:pt x="9065" y="170881"/>
                  </a:lnTo>
                  <a:lnTo>
                    <a:pt x="17475" y="230243"/>
                  </a:lnTo>
                  <a:lnTo>
                    <a:pt x="19996" y="286979"/>
                  </a:lnTo>
                  <a:lnTo>
                    <a:pt x="19573" y="345903"/>
                  </a:lnTo>
                  <a:lnTo>
                    <a:pt x="12662" y="408921"/>
                  </a:lnTo>
                  <a:lnTo>
                    <a:pt x="12646" y="434427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00621" y="108443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82726" y="7409"/>
                  </a:lnTo>
                  <a:lnTo>
                    <a:pt x="27780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16734" y="810694"/>
              <a:ext cx="362997" cy="495224"/>
            </a:xfrm>
            <a:custGeom>
              <a:avLst/>
              <a:gdLst/>
              <a:ahLst/>
              <a:cxnLst/>
              <a:rect l="0" t="0" r="0" b="0"/>
              <a:pathLst>
                <a:path w="362997" h="495224">
                  <a:moveTo>
                    <a:pt x="26084" y="0"/>
                  </a:moveTo>
                  <a:lnTo>
                    <a:pt x="11430" y="55141"/>
                  </a:lnTo>
                  <a:lnTo>
                    <a:pt x="6924" y="103555"/>
                  </a:lnTo>
                  <a:lnTo>
                    <a:pt x="0" y="160534"/>
                  </a:lnTo>
                  <a:lnTo>
                    <a:pt x="1718" y="216282"/>
                  </a:lnTo>
                  <a:lnTo>
                    <a:pt x="4047" y="275433"/>
                  </a:lnTo>
                  <a:lnTo>
                    <a:pt x="10326" y="337413"/>
                  </a:lnTo>
                  <a:lnTo>
                    <a:pt x="19596" y="389053"/>
                  </a:lnTo>
                  <a:lnTo>
                    <a:pt x="35340" y="433989"/>
                  </a:lnTo>
                  <a:lnTo>
                    <a:pt x="51255" y="456486"/>
                  </a:lnTo>
                  <a:lnTo>
                    <a:pt x="90068" y="489993"/>
                  </a:lnTo>
                  <a:lnTo>
                    <a:pt x="100326" y="493948"/>
                  </a:lnTo>
                  <a:lnTo>
                    <a:pt x="121082" y="495223"/>
                  </a:lnTo>
                  <a:lnTo>
                    <a:pt x="164172" y="478104"/>
                  </a:lnTo>
                  <a:lnTo>
                    <a:pt x="213411" y="449073"/>
                  </a:lnTo>
                  <a:lnTo>
                    <a:pt x="257279" y="404301"/>
                  </a:lnTo>
                  <a:lnTo>
                    <a:pt x="287391" y="347996"/>
                  </a:lnTo>
                  <a:lnTo>
                    <a:pt x="306593" y="294871"/>
                  </a:lnTo>
                  <a:lnTo>
                    <a:pt x="327879" y="231633"/>
                  </a:lnTo>
                  <a:lnTo>
                    <a:pt x="341935" y="180155"/>
                  </a:lnTo>
                  <a:lnTo>
                    <a:pt x="349347" y="129808"/>
                  </a:lnTo>
                  <a:lnTo>
                    <a:pt x="357441" y="70875"/>
                  </a:lnTo>
                  <a:lnTo>
                    <a:pt x="36299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21844" y="1063382"/>
              <a:ext cx="200043" cy="231624"/>
            </a:xfrm>
            <a:custGeom>
              <a:avLst/>
              <a:gdLst/>
              <a:ahLst/>
              <a:cxnLst/>
              <a:rect l="0" t="0" r="0" b="0"/>
              <a:pathLst>
                <a:path w="200043" h="231624">
                  <a:moveTo>
                    <a:pt x="0" y="52638"/>
                  </a:moveTo>
                  <a:lnTo>
                    <a:pt x="3120" y="106783"/>
                  </a:lnTo>
                  <a:lnTo>
                    <a:pt x="9065" y="161729"/>
                  </a:lnTo>
                  <a:lnTo>
                    <a:pt x="9070" y="215520"/>
                  </a:lnTo>
                  <a:lnTo>
                    <a:pt x="7216" y="215039"/>
                  </a:lnTo>
                  <a:lnTo>
                    <a:pt x="4811" y="210038"/>
                  </a:lnTo>
                  <a:lnTo>
                    <a:pt x="1426" y="180644"/>
                  </a:lnTo>
                  <a:lnTo>
                    <a:pt x="11641" y="123437"/>
                  </a:lnTo>
                  <a:lnTo>
                    <a:pt x="24787" y="69613"/>
                  </a:lnTo>
                  <a:lnTo>
                    <a:pt x="46338" y="33491"/>
                  </a:lnTo>
                  <a:lnTo>
                    <a:pt x="69362" y="6151"/>
                  </a:lnTo>
                  <a:lnTo>
                    <a:pt x="77827" y="1759"/>
                  </a:lnTo>
                  <a:lnTo>
                    <a:pt x="96591" y="0"/>
                  </a:lnTo>
                  <a:lnTo>
                    <a:pt x="126886" y="5586"/>
                  </a:lnTo>
                  <a:lnTo>
                    <a:pt x="144521" y="20808"/>
                  </a:lnTo>
                  <a:lnTo>
                    <a:pt x="158988" y="43171"/>
                  </a:lnTo>
                  <a:lnTo>
                    <a:pt x="181710" y="103803"/>
                  </a:lnTo>
                  <a:lnTo>
                    <a:pt x="195208" y="155508"/>
                  </a:lnTo>
                  <a:lnTo>
                    <a:pt x="199087" y="204543"/>
                  </a:lnTo>
                  <a:lnTo>
                    <a:pt x="200042" y="231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24066" y="840681"/>
              <a:ext cx="388905" cy="471659"/>
            </a:xfrm>
            <a:custGeom>
              <a:avLst/>
              <a:gdLst/>
              <a:ahLst/>
              <a:cxnLst/>
              <a:rect l="0" t="0" r="0" b="0"/>
              <a:pathLst>
                <a:path w="388905" h="471659">
                  <a:moveTo>
                    <a:pt x="129447" y="349039"/>
                  </a:moveTo>
                  <a:lnTo>
                    <a:pt x="135036" y="332271"/>
                  </a:lnTo>
                  <a:lnTo>
                    <a:pt x="134343" y="324992"/>
                  </a:lnTo>
                  <a:lnTo>
                    <a:pt x="127333" y="310665"/>
                  </a:lnTo>
                  <a:lnTo>
                    <a:pt x="104644" y="289446"/>
                  </a:lnTo>
                  <a:lnTo>
                    <a:pt x="95364" y="285913"/>
                  </a:lnTo>
                  <a:lnTo>
                    <a:pt x="75694" y="285108"/>
                  </a:lnTo>
                  <a:lnTo>
                    <a:pt x="44890" y="296821"/>
                  </a:lnTo>
                  <a:lnTo>
                    <a:pt x="27135" y="314912"/>
                  </a:lnTo>
                  <a:lnTo>
                    <a:pt x="2262" y="359065"/>
                  </a:lnTo>
                  <a:lnTo>
                    <a:pt x="0" y="383521"/>
                  </a:lnTo>
                  <a:lnTo>
                    <a:pt x="8081" y="437348"/>
                  </a:lnTo>
                  <a:lnTo>
                    <a:pt x="23166" y="467881"/>
                  </a:lnTo>
                  <a:lnTo>
                    <a:pt x="30517" y="471551"/>
                  </a:lnTo>
                  <a:lnTo>
                    <a:pt x="38927" y="471658"/>
                  </a:lnTo>
                  <a:lnTo>
                    <a:pt x="67531" y="460629"/>
                  </a:lnTo>
                  <a:lnTo>
                    <a:pt x="77641" y="455018"/>
                  </a:lnTo>
                  <a:lnTo>
                    <a:pt x="91994" y="439424"/>
                  </a:lnTo>
                  <a:lnTo>
                    <a:pt x="121872" y="388238"/>
                  </a:lnTo>
                  <a:lnTo>
                    <a:pt x="139172" y="332259"/>
                  </a:lnTo>
                  <a:lnTo>
                    <a:pt x="153855" y="269945"/>
                  </a:lnTo>
                  <a:lnTo>
                    <a:pt x="164495" y="210570"/>
                  </a:lnTo>
                  <a:lnTo>
                    <a:pt x="169467" y="148524"/>
                  </a:lnTo>
                  <a:lnTo>
                    <a:pt x="170940" y="91275"/>
                  </a:lnTo>
                  <a:lnTo>
                    <a:pt x="170268" y="29104"/>
                  </a:lnTo>
                  <a:lnTo>
                    <a:pt x="165458" y="0"/>
                  </a:lnTo>
                  <a:lnTo>
                    <a:pt x="166322" y="533"/>
                  </a:lnTo>
                  <a:lnTo>
                    <a:pt x="168068" y="4397"/>
                  </a:lnTo>
                  <a:lnTo>
                    <a:pt x="171100" y="65254"/>
                  </a:lnTo>
                  <a:lnTo>
                    <a:pt x="171424" y="116385"/>
                  </a:lnTo>
                  <a:lnTo>
                    <a:pt x="171520" y="174040"/>
                  </a:lnTo>
                  <a:lnTo>
                    <a:pt x="177142" y="229853"/>
                  </a:lnTo>
                  <a:lnTo>
                    <a:pt x="180623" y="280579"/>
                  </a:lnTo>
                  <a:lnTo>
                    <a:pt x="187244" y="334474"/>
                  </a:lnTo>
                  <a:lnTo>
                    <a:pt x="186660" y="389662"/>
                  </a:lnTo>
                  <a:lnTo>
                    <a:pt x="189816" y="392499"/>
                  </a:lnTo>
                  <a:lnTo>
                    <a:pt x="251918" y="382167"/>
                  </a:lnTo>
                  <a:lnTo>
                    <a:pt x="307922" y="369374"/>
                  </a:lnTo>
                  <a:lnTo>
                    <a:pt x="356034" y="350326"/>
                  </a:lnTo>
                  <a:lnTo>
                    <a:pt x="373651" y="331283"/>
                  </a:lnTo>
                  <a:lnTo>
                    <a:pt x="384211" y="307222"/>
                  </a:lnTo>
                  <a:lnTo>
                    <a:pt x="388904" y="280931"/>
                  </a:lnTo>
                  <a:lnTo>
                    <a:pt x="386647" y="269708"/>
                  </a:lnTo>
                  <a:lnTo>
                    <a:pt x="374779" y="251000"/>
                  </a:lnTo>
                  <a:lnTo>
                    <a:pt x="366701" y="246245"/>
                  </a:lnTo>
                  <a:lnTo>
                    <a:pt x="348367" y="244081"/>
                  </a:lnTo>
                  <a:lnTo>
                    <a:pt x="312725" y="255029"/>
                  </a:lnTo>
                  <a:lnTo>
                    <a:pt x="295521" y="269822"/>
                  </a:lnTo>
                  <a:lnTo>
                    <a:pt x="274945" y="307915"/>
                  </a:lnTo>
                  <a:lnTo>
                    <a:pt x="268873" y="349982"/>
                  </a:lnTo>
                  <a:lnTo>
                    <a:pt x="272664" y="388313"/>
                  </a:lnTo>
                  <a:lnTo>
                    <a:pt x="281226" y="407828"/>
                  </a:lnTo>
                  <a:lnTo>
                    <a:pt x="286785" y="416308"/>
                  </a:lnTo>
                  <a:lnTo>
                    <a:pt x="302320" y="428849"/>
                  </a:lnTo>
                  <a:lnTo>
                    <a:pt x="340016" y="4437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69367" y="1105492"/>
              <a:ext cx="115815" cy="159657"/>
            </a:xfrm>
            <a:custGeom>
              <a:avLst/>
              <a:gdLst/>
              <a:ahLst/>
              <a:cxnLst/>
              <a:rect l="0" t="0" r="0" b="0"/>
              <a:pathLst>
                <a:path w="115815" h="159657">
                  <a:moveTo>
                    <a:pt x="0" y="73699"/>
                  </a:moveTo>
                  <a:lnTo>
                    <a:pt x="8334" y="111177"/>
                  </a:lnTo>
                  <a:lnTo>
                    <a:pt x="16306" y="159656"/>
                  </a:lnTo>
                  <a:lnTo>
                    <a:pt x="11521" y="112849"/>
                  </a:lnTo>
                  <a:lnTo>
                    <a:pt x="13064" y="58599"/>
                  </a:lnTo>
                  <a:lnTo>
                    <a:pt x="21795" y="39302"/>
                  </a:lnTo>
                  <a:lnTo>
                    <a:pt x="45452" y="15284"/>
                  </a:lnTo>
                  <a:lnTo>
                    <a:pt x="67774" y="679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81527" y="1099903"/>
              <a:ext cx="142931" cy="160836"/>
            </a:xfrm>
            <a:custGeom>
              <a:avLst/>
              <a:gdLst/>
              <a:ahLst/>
              <a:cxnLst/>
              <a:rect l="0" t="0" r="0" b="0"/>
              <a:pathLst>
                <a:path w="142931" h="160836">
                  <a:moveTo>
                    <a:pt x="114224" y="5589"/>
                  </a:moveTo>
                  <a:lnTo>
                    <a:pt x="97456" y="0"/>
                  </a:lnTo>
                  <a:lnTo>
                    <a:pt x="64672" y="2113"/>
                  </a:lnTo>
                  <a:lnTo>
                    <a:pt x="25323" y="10148"/>
                  </a:lnTo>
                  <a:lnTo>
                    <a:pt x="15182" y="15647"/>
                  </a:lnTo>
                  <a:lnTo>
                    <a:pt x="795" y="31116"/>
                  </a:lnTo>
                  <a:lnTo>
                    <a:pt x="0" y="38985"/>
                  </a:lnTo>
                  <a:lnTo>
                    <a:pt x="2980" y="46570"/>
                  </a:lnTo>
                  <a:lnTo>
                    <a:pt x="8475" y="53967"/>
                  </a:lnTo>
                  <a:lnTo>
                    <a:pt x="27060" y="65305"/>
                  </a:lnTo>
                  <a:lnTo>
                    <a:pt x="89488" y="87022"/>
                  </a:lnTo>
                  <a:lnTo>
                    <a:pt x="131435" y="111708"/>
                  </a:lnTo>
                  <a:lnTo>
                    <a:pt x="139736" y="118449"/>
                  </a:lnTo>
                  <a:lnTo>
                    <a:pt x="142930" y="125283"/>
                  </a:lnTo>
                  <a:lnTo>
                    <a:pt x="142720" y="132178"/>
                  </a:lnTo>
                  <a:lnTo>
                    <a:pt x="140240" y="139115"/>
                  </a:lnTo>
                  <a:lnTo>
                    <a:pt x="133908" y="144909"/>
                  </a:lnTo>
                  <a:lnTo>
                    <a:pt x="114393" y="154466"/>
                  </a:lnTo>
                  <a:lnTo>
                    <a:pt x="77100" y="160835"/>
                  </a:lnTo>
                  <a:lnTo>
                    <a:pt x="26364" y="154830"/>
                  </a:lnTo>
                  <a:lnTo>
                    <a:pt x="8939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74761" y="821222"/>
              <a:ext cx="10504" cy="463255"/>
            </a:xfrm>
            <a:custGeom>
              <a:avLst/>
              <a:gdLst/>
              <a:ahLst/>
              <a:cxnLst/>
              <a:rect l="0" t="0" r="0" b="0"/>
              <a:pathLst>
                <a:path w="10504" h="463255">
                  <a:moveTo>
                    <a:pt x="10503" y="0"/>
                  </a:moveTo>
                  <a:lnTo>
                    <a:pt x="2170" y="52051"/>
                  </a:lnTo>
                  <a:lnTo>
                    <a:pt x="625" y="101990"/>
                  </a:lnTo>
                  <a:lnTo>
                    <a:pt x="103" y="160786"/>
                  </a:lnTo>
                  <a:lnTo>
                    <a:pt x="0" y="217461"/>
                  </a:lnTo>
                  <a:lnTo>
                    <a:pt x="3099" y="270596"/>
                  </a:lnTo>
                  <a:lnTo>
                    <a:pt x="9040" y="320823"/>
                  </a:lnTo>
                  <a:lnTo>
                    <a:pt x="10070" y="373089"/>
                  </a:lnTo>
                  <a:lnTo>
                    <a:pt x="10417" y="433312"/>
                  </a:lnTo>
                  <a:lnTo>
                    <a:pt x="1050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06279" y="947564"/>
              <a:ext cx="315856" cy="20408"/>
            </a:xfrm>
            <a:custGeom>
              <a:avLst/>
              <a:gdLst/>
              <a:ahLst/>
              <a:cxnLst/>
              <a:rect l="0" t="0" r="0" b="0"/>
              <a:pathLst>
                <a:path w="315856" h="20408">
                  <a:moveTo>
                    <a:pt x="315855" y="10529"/>
                  </a:moveTo>
                  <a:lnTo>
                    <a:pt x="288299" y="17764"/>
                  </a:lnTo>
                  <a:lnTo>
                    <a:pt x="228957" y="20407"/>
                  </a:lnTo>
                  <a:lnTo>
                    <a:pt x="166499" y="15340"/>
                  </a:lnTo>
                  <a:lnTo>
                    <a:pt x="112114" y="11954"/>
                  </a:lnTo>
                  <a:lnTo>
                    <a:pt x="48836" y="35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72231" y="1053558"/>
              <a:ext cx="207832" cy="188718"/>
            </a:xfrm>
            <a:custGeom>
              <a:avLst/>
              <a:gdLst/>
              <a:ahLst/>
              <a:cxnLst/>
              <a:rect l="0" t="0" r="0" b="0"/>
              <a:pathLst>
                <a:path w="207832" h="188718">
                  <a:moveTo>
                    <a:pt x="102546" y="125633"/>
                  </a:moveTo>
                  <a:lnTo>
                    <a:pt x="113725" y="108866"/>
                  </a:lnTo>
                  <a:lnTo>
                    <a:pt x="120676" y="70492"/>
                  </a:lnTo>
                  <a:lnTo>
                    <a:pt x="117147" y="27667"/>
                  </a:lnTo>
                  <a:lnTo>
                    <a:pt x="112280" y="17038"/>
                  </a:lnTo>
                  <a:lnTo>
                    <a:pt x="97514" y="2110"/>
                  </a:lnTo>
                  <a:lnTo>
                    <a:pt x="88663" y="0"/>
                  </a:lnTo>
                  <a:lnTo>
                    <a:pt x="69469" y="3896"/>
                  </a:lnTo>
                  <a:lnTo>
                    <a:pt x="44523" y="19243"/>
                  </a:lnTo>
                  <a:lnTo>
                    <a:pt x="22313" y="44197"/>
                  </a:lnTo>
                  <a:lnTo>
                    <a:pt x="6504" y="73818"/>
                  </a:lnTo>
                  <a:lnTo>
                    <a:pt x="0" y="116000"/>
                  </a:lnTo>
                  <a:lnTo>
                    <a:pt x="3662" y="154364"/>
                  </a:lnTo>
                  <a:lnTo>
                    <a:pt x="15314" y="173888"/>
                  </a:lnTo>
                  <a:lnTo>
                    <a:pt x="23334" y="182369"/>
                  </a:lnTo>
                  <a:lnTo>
                    <a:pt x="32191" y="186854"/>
                  </a:lnTo>
                  <a:lnTo>
                    <a:pt x="51390" y="188717"/>
                  </a:lnTo>
                  <a:lnTo>
                    <a:pt x="68502" y="182527"/>
                  </a:lnTo>
                  <a:lnTo>
                    <a:pt x="83906" y="170806"/>
                  </a:lnTo>
                  <a:lnTo>
                    <a:pt x="104562" y="144477"/>
                  </a:lnTo>
                  <a:lnTo>
                    <a:pt x="117442" y="113279"/>
                  </a:lnTo>
                  <a:lnTo>
                    <a:pt x="120865" y="88167"/>
                  </a:lnTo>
                  <a:lnTo>
                    <a:pt x="122948" y="83108"/>
                  </a:lnTo>
                  <a:lnTo>
                    <a:pt x="125506" y="83245"/>
                  </a:lnTo>
                  <a:lnTo>
                    <a:pt x="128381" y="86846"/>
                  </a:lnTo>
                  <a:lnTo>
                    <a:pt x="153870" y="146443"/>
                  </a:lnTo>
                  <a:lnTo>
                    <a:pt x="169810" y="161398"/>
                  </a:lnTo>
                  <a:lnTo>
                    <a:pt x="186254" y="169605"/>
                  </a:lnTo>
                  <a:lnTo>
                    <a:pt x="192276" y="170156"/>
                  </a:lnTo>
                  <a:lnTo>
                    <a:pt x="207831" y="167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11647" y="1042306"/>
              <a:ext cx="189514" cy="179000"/>
            </a:xfrm>
            <a:custGeom>
              <a:avLst/>
              <a:gdLst/>
              <a:ahLst/>
              <a:cxnLst/>
              <a:rect l="0" t="0" r="0" b="0"/>
              <a:pathLst>
                <a:path w="189514" h="179000">
                  <a:moveTo>
                    <a:pt x="0" y="63186"/>
                  </a:moveTo>
                  <a:lnTo>
                    <a:pt x="8334" y="100664"/>
                  </a:lnTo>
                  <a:lnTo>
                    <a:pt x="16306" y="149143"/>
                  </a:lnTo>
                  <a:lnTo>
                    <a:pt x="11521" y="107925"/>
                  </a:lnTo>
                  <a:lnTo>
                    <a:pt x="13779" y="44670"/>
                  </a:lnTo>
                  <a:lnTo>
                    <a:pt x="20162" y="23371"/>
                  </a:lnTo>
                  <a:lnTo>
                    <a:pt x="30798" y="6106"/>
                  </a:lnTo>
                  <a:lnTo>
                    <a:pt x="39250" y="1736"/>
                  </a:lnTo>
                  <a:lnTo>
                    <a:pt x="61118" y="0"/>
                  </a:lnTo>
                  <a:lnTo>
                    <a:pt x="94148" y="11189"/>
                  </a:lnTo>
                  <a:lnTo>
                    <a:pt x="143220" y="58578"/>
                  </a:lnTo>
                  <a:lnTo>
                    <a:pt x="170563" y="114413"/>
                  </a:lnTo>
                  <a:lnTo>
                    <a:pt x="181091" y="136256"/>
                  </a:lnTo>
                  <a:lnTo>
                    <a:pt x="189513" y="178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09223" y="898547"/>
              <a:ext cx="186736" cy="417798"/>
            </a:xfrm>
            <a:custGeom>
              <a:avLst/>
              <a:gdLst/>
              <a:ahLst/>
              <a:cxnLst/>
              <a:rect l="0" t="0" r="0" b="0"/>
              <a:pathLst>
                <a:path w="186736" h="417798">
                  <a:moveTo>
                    <a:pt x="134093" y="343815"/>
                  </a:moveTo>
                  <a:lnTo>
                    <a:pt x="139682" y="327048"/>
                  </a:lnTo>
                  <a:lnTo>
                    <a:pt x="135240" y="275469"/>
                  </a:lnTo>
                  <a:lnTo>
                    <a:pt x="129534" y="251438"/>
                  </a:lnTo>
                  <a:lnTo>
                    <a:pt x="124034" y="242456"/>
                  </a:lnTo>
                  <a:lnTo>
                    <a:pt x="108566" y="229357"/>
                  </a:lnTo>
                  <a:lnTo>
                    <a:pt x="74537" y="215405"/>
                  </a:lnTo>
                  <a:lnTo>
                    <a:pt x="63973" y="214925"/>
                  </a:lnTo>
                  <a:lnTo>
                    <a:pt x="45997" y="220630"/>
                  </a:lnTo>
                  <a:lnTo>
                    <a:pt x="22722" y="242585"/>
                  </a:lnTo>
                  <a:lnTo>
                    <a:pt x="6598" y="271317"/>
                  </a:lnTo>
                  <a:lnTo>
                    <a:pt x="0" y="313236"/>
                  </a:lnTo>
                  <a:lnTo>
                    <a:pt x="9224" y="357111"/>
                  </a:lnTo>
                  <a:lnTo>
                    <a:pt x="26774" y="394158"/>
                  </a:lnTo>
                  <a:lnTo>
                    <a:pt x="43112" y="410254"/>
                  </a:lnTo>
                  <a:lnTo>
                    <a:pt x="52382" y="416183"/>
                  </a:lnTo>
                  <a:lnTo>
                    <a:pt x="60902" y="417797"/>
                  </a:lnTo>
                  <a:lnTo>
                    <a:pt x="68921" y="416533"/>
                  </a:lnTo>
                  <a:lnTo>
                    <a:pt x="85241" y="407720"/>
                  </a:lnTo>
                  <a:lnTo>
                    <a:pt x="104192" y="392104"/>
                  </a:lnTo>
                  <a:lnTo>
                    <a:pt x="135379" y="339013"/>
                  </a:lnTo>
                  <a:lnTo>
                    <a:pt x="157904" y="275809"/>
                  </a:lnTo>
                  <a:lnTo>
                    <a:pt x="165312" y="221891"/>
                  </a:lnTo>
                  <a:lnTo>
                    <a:pt x="174541" y="159823"/>
                  </a:lnTo>
                  <a:lnTo>
                    <a:pt x="175713" y="107585"/>
                  </a:lnTo>
                  <a:lnTo>
                    <a:pt x="176061" y="58832"/>
                  </a:lnTo>
                  <a:lnTo>
                    <a:pt x="164985" y="14751"/>
                  </a:lnTo>
                  <a:lnTo>
                    <a:pt x="158197" y="6286"/>
                  </a:lnTo>
                  <a:lnTo>
                    <a:pt x="150163" y="1812"/>
                  </a:lnTo>
                  <a:lnTo>
                    <a:pt x="141297" y="0"/>
                  </a:lnTo>
                  <a:lnTo>
                    <a:pt x="135386" y="4641"/>
                  </a:lnTo>
                  <a:lnTo>
                    <a:pt x="128818" y="25395"/>
                  </a:lnTo>
                  <a:lnTo>
                    <a:pt x="125121" y="75553"/>
                  </a:lnTo>
                  <a:lnTo>
                    <a:pt x="124025" y="134869"/>
                  </a:lnTo>
                  <a:lnTo>
                    <a:pt x="129290" y="196897"/>
                  </a:lnTo>
                  <a:lnTo>
                    <a:pt x="141550" y="256693"/>
                  </a:lnTo>
                  <a:lnTo>
                    <a:pt x="152940" y="296034"/>
                  </a:lnTo>
                  <a:lnTo>
                    <a:pt x="186735" y="343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01243" y="115813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8333" y="37478"/>
                  </a:lnTo>
                  <a:lnTo>
                    <a:pt x="9878" y="7232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11771" y="1042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06528" y="1101359"/>
              <a:ext cx="157929" cy="172590"/>
            </a:xfrm>
            <a:custGeom>
              <a:avLst/>
              <a:gdLst/>
              <a:ahLst/>
              <a:cxnLst/>
              <a:rect l="0" t="0" r="0" b="0"/>
              <a:pathLst>
                <a:path w="157929" h="172590">
                  <a:moveTo>
                    <a:pt x="0" y="77832"/>
                  </a:moveTo>
                  <a:lnTo>
                    <a:pt x="16789" y="140113"/>
                  </a:lnTo>
                  <a:lnTo>
                    <a:pt x="19793" y="169855"/>
                  </a:lnTo>
                  <a:lnTo>
                    <a:pt x="20946" y="110685"/>
                  </a:lnTo>
                  <a:lnTo>
                    <a:pt x="26632" y="48031"/>
                  </a:lnTo>
                  <a:lnTo>
                    <a:pt x="35707" y="15190"/>
                  </a:lnTo>
                  <a:lnTo>
                    <a:pt x="42522" y="7995"/>
                  </a:lnTo>
                  <a:lnTo>
                    <a:pt x="62573" y="0"/>
                  </a:lnTo>
                  <a:lnTo>
                    <a:pt x="72131" y="1378"/>
                  </a:lnTo>
                  <a:lnTo>
                    <a:pt x="88991" y="12267"/>
                  </a:lnTo>
                  <a:lnTo>
                    <a:pt x="124943" y="47853"/>
                  </a:lnTo>
                  <a:lnTo>
                    <a:pt x="149800" y="99101"/>
                  </a:lnTo>
                  <a:lnTo>
                    <a:pt x="156858" y="153654"/>
                  </a:lnTo>
                  <a:lnTo>
                    <a:pt x="157928" y="172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74943" y="1092575"/>
              <a:ext cx="477291" cy="476172"/>
            </a:xfrm>
            <a:custGeom>
              <a:avLst/>
              <a:gdLst/>
              <a:ahLst/>
              <a:cxnLst/>
              <a:rect l="0" t="0" r="0" b="0"/>
              <a:pathLst>
                <a:path w="477291" h="476172">
                  <a:moveTo>
                    <a:pt x="389554" y="149787"/>
                  </a:moveTo>
                  <a:lnTo>
                    <a:pt x="398619" y="91170"/>
                  </a:lnTo>
                  <a:lnTo>
                    <a:pt x="394060" y="56380"/>
                  </a:lnTo>
                  <a:lnTo>
                    <a:pt x="379711" y="23845"/>
                  </a:lnTo>
                  <a:lnTo>
                    <a:pt x="364122" y="8805"/>
                  </a:lnTo>
                  <a:lnTo>
                    <a:pt x="355052" y="3157"/>
                  </a:lnTo>
                  <a:lnTo>
                    <a:pt x="332496" y="0"/>
                  </a:lnTo>
                  <a:lnTo>
                    <a:pt x="309213" y="3667"/>
                  </a:lnTo>
                  <a:lnTo>
                    <a:pt x="291066" y="13095"/>
                  </a:lnTo>
                  <a:lnTo>
                    <a:pt x="267696" y="37146"/>
                  </a:lnTo>
                  <a:lnTo>
                    <a:pt x="259356" y="62680"/>
                  </a:lnTo>
                  <a:lnTo>
                    <a:pt x="257780" y="106820"/>
                  </a:lnTo>
                  <a:lnTo>
                    <a:pt x="263137" y="134200"/>
                  </a:lnTo>
                  <a:lnTo>
                    <a:pt x="273317" y="158068"/>
                  </a:lnTo>
                  <a:lnTo>
                    <a:pt x="297792" y="185646"/>
                  </a:lnTo>
                  <a:lnTo>
                    <a:pt x="307322" y="190071"/>
                  </a:lnTo>
                  <a:lnTo>
                    <a:pt x="327270" y="191868"/>
                  </a:lnTo>
                  <a:lnTo>
                    <a:pt x="347834" y="182528"/>
                  </a:lnTo>
                  <a:lnTo>
                    <a:pt x="358231" y="175124"/>
                  </a:lnTo>
                  <a:lnTo>
                    <a:pt x="372903" y="154419"/>
                  </a:lnTo>
                  <a:lnTo>
                    <a:pt x="378454" y="142346"/>
                  </a:lnTo>
                  <a:lnTo>
                    <a:pt x="384494" y="138978"/>
                  </a:lnTo>
                  <a:lnTo>
                    <a:pt x="390860" y="141411"/>
                  </a:lnTo>
                  <a:lnTo>
                    <a:pt x="403003" y="155423"/>
                  </a:lnTo>
                  <a:lnTo>
                    <a:pt x="427798" y="213453"/>
                  </a:lnTo>
                  <a:lnTo>
                    <a:pt x="449185" y="276173"/>
                  </a:lnTo>
                  <a:lnTo>
                    <a:pt x="470270" y="339304"/>
                  </a:lnTo>
                  <a:lnTo>
                    <a:pt x="477290" y="360359"/>
                  </a:lnTo>
                  <a:lnTo>
                    <a:pt x="474951" y="381415"/>
                  </a:lnTo>
                  <a:lnTo>
                    <a:pt x="471052" y="391943"/>
                  </a:lnTo>
                  <a:lnTo>
                    <a:pt x="463774" y="398962"/>
                  </a:lnTo>
                  <a:lnTo>
                    <a:pt x="443207" y="406761"/>
                  </a:lnTo>
                  <a:lnTo>
                    <a:pt x="382302" y="411767"/>
                  </a:lnTo>
                  <a:lnTo>
                    <a:pt x="326574" y="412634"/>
                  </a:lnTo>
                  <a:lnTo>
                    <a:pt x="264637" y="412927"/>
                  </a:lnTo>
                  <a:lnTo>
                    <a:pt x="207341" y="418575"/>
                  </a:lnTo>
                  <a:lnTo>
                    <a:pt x="150964" y="430955"/>
                  </a:lnTo>
                  <a:lnTo>
                    <a:pt x="94767" y="444666"/>
                  </a:lnTo>
                  <a:lnTo>
                    <a:pt x="34143" y="462143"/>
                  </a:lnTo>
                  <a:lnTo>
                    <a:pt x="0" y="476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727088" y="1853015"/>
            <a:ext cx="1916187" cy="631711"/>
            <a:chOff x="3727088" y="1853015"/>
            <a:chExt cx="1916187" cy="631711"/>
          </a:xfrm>
        </p:grpSpPr>
        <p:sp>
          <p:nvSpPr>
            <p:cNvPr id="21" name="Freeform 20"/>
            <p:cNvSpPr/>
            <p:nvPr/>
          </p:nvSpPr>
          <p:spPr>
            <a:xfrm>
              <a:off x="3895544" y="1937243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1351"/>
                  </a:lnTo>
                  <a:lnTo>
                    <a:pt x="0" y="22769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37616" y="1853015"/>
              <a:ext cx="389556" cy="105286"/>
            </a:xfrm>
            <a:custGeom>
              <a:avLst/>
              <a:gdLst/>
              <a:ahLst/>
              <a:cxnLst/>
              <a:rect l="0" t="0" r="0" b="0"/>
              <a:pathLst>
                <a:path w="389556" h="105286">
                  <a:moveTo>
                    <a:pt x="389555" y="0"/>
                  </a:moveTo>
                  <a:lnTo>
                    <a:pt x="340624" y="19786"/>
                  </a:lnTo>
                  <a:lnTo>
                    <a:pt x="289659" y="31209"/>
                  </a:lnTo>
                  <a:lnTo>
                    <a:pt x="236344" y="42003"/>
                  </a:lnTo>
                  <a:lnTo>
                    <a:pt x="184672" y="52609"/>
                  </a:lnTo>
                  <a:lnTo>
                    <a:pt x="134267" y="63161"/>
                  </a:lnTo>
                  <a:lnTo>
                    <a:pt x="74743" y="80717"/>
                  </a:lnTo>
                  <a:lnTo>
                    <a:pt x="14130" y="10060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37616" y="2168870"/>
              <a:ext cx="389556" cy="73701"/>
            </a:xfrm>
            <a:custGeom>
              <a:avLst/>
              <a:gdLst/>
              <a:ahLst/>
              <a:cxnLst/>
              <a:rect l="0" t="0" r="0" b="0"/>
              <a:pathLst>
                <a:path w="389556" h="73701">
                  <a:moveTo>
                    <a:pt x="389555" y="0"/>
                  </a:moveTo>
                  <a:lnTo>
                    <a:pt x="340624" y="0"/>
                  </a:lnTo>
                  <a:lnTo>
                    <a:pt x="287082" y="5589"/>
                  </a:lnTo>
                  <a:lnTo>
                    <a:pt x="224730" y="25194"/>
                  </a:lnTo>
                  <a:lnTo>
                    <a:pt x="169922" y="37751"/>
                  </a:lnTo>
                  <a:lnTo>
                    <a:pt x="106865" y="56040"/>
                  </a:lnTo>
                  <a:lnTo>
                    <a:pt x="57400" y="6664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27088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58756" y="2073985"/>
              <a:ext cx="183212" cy="179114"/>
            </a:xfrm>
            <a:custGeom>
              <a:avLst/>
              <a:gdLst/>
              <a:ahLst/>
              <a:cxnLst/>
              <a:rect l="0" t="0" r="0" b="0"/>
              <a:pathLst>
                <a:path w="183212" h="179114">
                  <a:moveTo>
                    <a:pt x="0" y="129"/>
                  </a:moveTo>
                  <a:lnTo>
                    <a:pt x="3120" y="42820"/>
                  </a:lnTo>
                  <a:lnTo>
                    <a:pt x="10723" y="102197"/>
                  </a:lnTo>
                  <a:lnTo>
                    <a:pt x="15684" y="125041"/>
                  </a:lnTo>
                  <a:lnTo>
                    <a:pt x="15135" y="130197"/>
                  </a:lnTo>
                  <a:lnTo>
                    <a:pt x="12430" y="131294"/>
                  </a:lnTo>
                  <a:lnTo>
                    <a:pt x="8287" y="129686"/>
                  </a:lnTo>
                  <a:lnTo>
                    <a:pt x="3683" y="112302"/>
                  </a:lnTo>
                  <a:lnTo>
                    <a:pt x="4211" y="75869"/>
                  </a:lnTo>
                  <a:lnTo>
                    <a:pt x="14870" y="32117"/>
                  </a:lnTo>
                  <a:lnTo>
                    <a:pt x="27665" y="13956"/>
                  </a:lnTo>
                  <a:lnTo>
                    <a:pt x="35991" y="5837"/>
                  </a:lnTo>
                  <a:lnTo>
                    <a:pt x="46221" y="1595"/>
                  </a:lnTo>
                  <a:lnTo>
                    <a:pt x="70066" y="0"/>
                  </a:lnTo>
                  <a:lnTo>
                    <a:pt x="104208" y="11269"/>
                  </a:lnTo>
                  <a:lnTo>
                    <a:pt x="130963" y="29426"/>
                  </a:lnTo>
                  <a:lnTo>
                    <a:pt x="153707" y="55212"/>
                  </a:lnTo>
                  <a:lnTo>
                    <a:pt x="177966" y="117188"/>
                  </a:lnTo>
                  <a:lnTo>
                    <a:pt x="183211" y="142232"/>
                  </a:lnTo>
                  <a:lnTo>
                    <a:pt x="178985" y="179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32555" y="1895129"/>
              <a:ext cx="10472" cy="347442"/>
            </a:xfrm>
            <a:custGeom>
              <a:avLst/>
              <a:gdLst/>
              <a:ahLst/>
              <a:cxnLst/>
              <a:rect l="0" t="0" r="0" b="0"/>
              <a:pathLst>
                <a:path w="10472" h="347442">
                  <a:moveTo>
                    <a:pt x="10471" y="0"/>
                  </a:moveTo>
                  <a:lnTo>
                    <a:pt x="7351" y="57264"/>
                  </a:lnTo>
                  <a:lnTo>
                    <a:pt x="2137" y="109774"/>
                  </a:lnTo>
                  <a:lnTo>
                    <a:pt x="593" y="169786"/>
                  </a:lnTo>
                  <a:lnTo>
                    <a:pt x="135" y="228902"/>
                  </a:lnTo>
                  <a:lnTo>
                    <a:pt x="0" y="280342"/>
                  </a:lnTo>
                  <a:lnTo>
                    <a:pt x="3079" y="318981"/>
                  </a:lnTo>
                  <a:lnTo>
                    <a:pt x="1047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85098" y="2042528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9" y="5589"/>
                  </a:lnTo>
                  <a:lnTo>
                    <a:pt x="122129" y="10723"/>
                  </a:lnTo>
                  <a:lnTo>
                    <a:pt x="63725" y="18669"/>
                  </a:lnTo>
                  <a:lnTo>
                    <a:pt x="27460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95668" y="2043879"/>
              <a:ext cx="178857" cy="188163"/>
            </a:xfrm>
            <a:custGeom>
              <a:avLst/>
              <a:gdLst/>
              <a:ahLst/>
              <a:cxnLst/>
              <a:rect l="0" t="0" r="0" b="0"/>
              <a:pathLst>
                <a:path w="178857" h="188163">
                  <a:moveTo>
                    <a:pt x="0" y="93406"/>
                  </a:moveTo>
                  <a:lnTo>
                    <a:pt x="58617" y="93406"/>
                  </a:lnTo>
                  <a:lnTo>
                    <a:pt x="118857" y="91066"/>
                  </a:lnTo>
                  <a:lnTo>
                    <a:pt x="154540" y="76595"/>
                  </a:lnTo>
                  <a:lnTo>
                    <a:pt x="172410" y="64097"/>
                  </a:lnTo>
                  <a:lnTo>
                    <a:pt x="176941" y="56319"/>
                  </a:lnTo>
                  <a:lnTo>
                    <a:pt x="178856" y="38318"/>
                  </a:lnTo>
                  <a:lnTo>
                    <a:pt x="172688" y="21739"/>
                  </a:lnTo>
                  <a:lnTo>
                    <a:pt x="167768" y="14042"/>
                  </a:lnTo>
                  <a:lnTo>
                    <a:pt x="159809" y="8911"/>
                  </a:lnTo>
                  <a:lnTo>
                    <a:pt x="126249" y="1690"/>
                  </a:lnTo>
                  <a:lnTo>
                    <a:pt x="100175" y="0"/>
                  </a:lnTo>
                  <a:lnTo>
                    <a:pt x="76107" y="5489"/>
                  </a:lnTo>
                  <a:lnTo>
                    <a:pt x="45947" y="21733"/>
                  </a:lnTo>
                  <a:lnTo>
                    <a:pt x="37651" y="28076"/>
                  </a:lnTo>
                  <a:lnTo>
                    <a:pt x="28432" y="47603"/>
                  </a:lnTo>
                  <a:lnTo>
                    <a:pt x="25504" y="70709"/>
                  </a:lnTo>
                  <a:lnTo>
                    <a:pt x="36143" y="124775"/>
                  </a:lnTo>
                  <a:lnTo>
                    <a:pt x="51523" y="150924"/>
                  </a:lnTo>
                  <a:lnTo>
                    <a:pt x="76487" y="173489"/>
                  </a:lnTo>
                  <a:lnTo>
                    <a:pt x="99115" y="181641"/>
                  </a:lnTo>
                  <a:lnTo>
                    <a:pt x="157928" y="188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43067" y="2063119"/>
              <a:ext cx="267967" cy="379493"/>
            </a:xfrm>
            <a:custGeom>
              <a:avLst/>
              <a:gdLst/>
              <a:ahLst/>
              <a:cxnLst/>
              <a:rect l="0" t="0" r="0" b="0"/>
              <a:pathLst>
                <a:path w="267967" h="379493">
                  <a:moveTo>
                    <a:pt x="157927" y="116280"/>
                  </a:moveTo>
                  <a:lnTo>
                    <a:pt x="174695" y="105101"/>
                  </a:lnTo>
                  <a:lnTo>
                    <a:pt x="186047" y="90254"/>
                  </a:lnTo>
                  <a:lnTo>
                    <a:pt x="190712" y="81382"/>
                  </a:lnTo>
                  <a:lnTo>
                    <a:pt x="192775" y="59046"/>
                  </a:lnTo>
                  <a:lnTo>
                    <a:pt x="188623" y="35860"/>
                  </a:lnTo>
                  <a:lnTo>
                    <a:pt x="178979" y="17757"/>
                  </a:lnTo>
                  <a:lnTo>
                    <a:pt x="160655" y="5031"/>
                  </a:lnTo>
                  <a:lnTo>
                    <a:pt x="149217" y="0"/>
                  </a:lnTo>
                  <a:lnTo>
                    <a:pt x="124031" y="649"/>
                  </a:lnTo>
                  <a:lnTo>
                    <a:pt x="110763" y="4098"/>
                  </a:lnTo>
                  <a:lnTo>
                    <a:pt x="100748" y="9906"/>
                  </a:lnTo>
                  <a:lnTo>
                    <a:pt x="86501" y="25719"/>
                  </a:lnTo>
                  <a:lnTo>
                    <a:pt x="79389" y="50684"/>
                  </a:lnTo>
                  <a:lnTo>
                    <a:pt x="78568" y="77767"/>
                  </a:lnTo>
                  <a:lnTo>
                    <a:pt x="86002" y="97603"/>
                  </a:lnTo>
                  <a:lnTo>
                    <a:pt x="103341" y="121924"/>
                  </a:lnTo>
                  <a:lnTo>
                    <a:pt x="122749" y="130487"/>
                  </a:lnTo>
                  <a:lnTo>
                    <a:pt x="145802" y="133122"/>
                  </a:lnTo>
                  <a:lnTo>
                    <a:pt x="167746" y="130394"/>
                  </a:lnTo>
                  <a:lnTo>
                    <a:pt x="186078" y="122163"/>
                  </a:lnTo>
                  <a:lnTo>
                    <a:pt x="216910" y="97814"/>
                  </a:lnTo>
                  <a:lnTo>
                    <a:pt x="222986" y="100460"/>
                  </a:lnTo>
                  <a:lnTo>
                    <a:pt x="232856" y="122117"/>
                  </a:lnTo>
                  <a:lnTo>
                    <a:pt x="241489" y="182466"/>
                  </a:lnTo>
                  <a:lnTo>
                    <a:pt x="256568" y="241632"/>
                  </a:lnTo>
                  <a:lnTo>
                    <a:pt x="267966" y="291776"/>
                  </a:lnTo>
                  <a:lnTo>
                    <a:pt x="266105" y="314771"/>
                  </a:lnTo>
                  <a:lnTo>
                    <a:pt x="255139" y="336689"/>
                  </a:lnTo>
                  <a:lnTo>
                    <a:pt x="247302" y="347447"/>
                  </a:lnTo>
                  <a:lnTo>
                    <a:pt x="236228" y="354619"/>
                  </a:lnTo>
                  <a:lnTo>
                    <a:pt x="192696" y="364713"/>
                  </a:lnTo>
                  <a:lnTo>
                    <a:pt x="143923" y="367704"/>
                  </a:lnTo>
                  <a:lnTo>
                    <a:pt x="84928" y="368715"/>
                  </a:lnTo>
                  <a:lnTo>
                    <a:pt x="24875" y="376166"/>
                  </a:lnTo>
                  <a:lnTo>
                    <a:pt x="0" y="379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66731" y="2052958"/>
              <a:ext cx="150120" cy="175974"/>
            </a:xfrm>
            <a:custGeom>
              <a:avLst/>
              <a:gdLst/>
              <a:ahLst/>
              <a:cxnLst/>
              <a:rect l="0" t="0" r="0" b="0"/>
              <a:pathLst>
                <a:path w="150120" h="175974">
                  <a:moveTo>
                    <a:pt x="2719" y="126441"/>
                  </a:moveTo>
                  <a:lnTo>
                    <a:pt x="61336" y="126441"/>
                  </a:lnTo>
                  <a:lnTo>
                    <a:pt x="96127" y="115262"/>
                  </a:lnTo>
                  <a:lnTo>
                    <a:pt x="128662" y="97132"/>
                  </a:lnTo>
                  <a:lnTo>
                    <a:pt x="135814" y="88184"/>
                  </a:lnTo>
                  <a:lnTo>
                    <a:pt x="143761" y="65764"/>
                  </a:lnTo>
                  <a:lnTo>
                    <a:pt x="141054" y="43321"/>
                  </a:lnTo>
                  <a:lnTo>
                    <a:pt x="130882" y="22818"/>
                  </a:lnTo>
                  <a:lnTo>
                    <a:pt x="114663" y="5907"/>
                  </a:lnTo>
                  <a:lnTo>
                    <a:pt x="105424" y="1631"/>
                  </a:lnTo>
                  <a:lnTo>
                    <a:pt x="85801" y="0"/>
                  </a:lnTo>
                  <a:lnTo>
                    <a:pt x="55022" y="11248"/>
                  </a:lnTo>
                  <a:lnTo>
                    <a:pt x="29265" y="29398"/>
                  </a:lnTo>
                  <a:lnTo>
                    <a:pt x="12405" y="55184"/>
                  </a:lnTo>
                  <a:lnTo>
                    <a:pt x="0" y="90640"/>
                  </a:lnTo>
                  <a:lnTo>
                    <a:pt x="1900" y="114038"/>
                  </a:lnTo>
                  <a:lnTo>
                    <a:pt x="10544" y="134966"/>
                  </a:lnTo>
                  <a:lnTo>
                    <a:pt x="22185" y="152067"/>
                  </a:lnTo>
                  <a:lnTo>
                    <a:pt x="41397" y="164346"/>
                  </a:lnTo>
                  <a:lnTo>
                    <a:pt x="65533" y="172533"/>
                  </a:lnTo>
                  <a:lnTo>
                    <a:pt x="104259" y="175973"/>
                  </a:lnTo>
                  <a:lnTo>
                    <a:pt x="150119" y="168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07915" y="2042528"/>
              <a:ext cx="108977" cy="160344"/>
            </a:xfrm>
            <a:custGeom>
              <a:avLst/>
              <a:gdLst/>
              <a:ahLst/>
              <a:cxnLst/>
              <a:rect l="0" t="0" r="0" b="0"/>
              <a:pathLst>
                <a:path w="108977" h="160344">
                  <a:moveTo>
                    <a:pt x="3691" y="73699"/>
                  </a:moveTo>
                  <a:lnTo>
                    <a:pt x="18263" y="116391"/>
                  </a:lnTo>
                  <a:lnTo>
                    <a:pt x="39102" y="160343"/>
                  </a:lnTo>
                  <a:lnTo>
                    <a:pt x="35760" y="142396"/>
                  </a:lnTo>
                  <a:lnTo>
                    <a:pt x="21031" y="104297"/>
                  </a:lnTo>
                  <a:lnTo>
                    <a:pt x="1527" y="62976"/>
                  </a:lnTo>
                  <a:lnTo>
                    <a:pt x="0" y="42027"/>
                  </a:lnTo>
                  <a:lnTo>
                    <a:pt x="1230" y="31528"/>
                  </a:lnTo>
                  <a:lnTo>
                    <a:pt x="5560" y="23358"/>
                  </a:lnTo>
                  <a:lnTo>
                    <a:pt x="19730" y="11161"/>
                  </a:lnTo>
                  <a:lnTo>
                    <a:pt x="40845" y="4961"/>
                  </a:lnTo>
                  <a:lnTo>
                    <a:pt x="75921" y="1470"/>
                  </a:lnTo>
                  <a:lnTo>
                    <a:pt x="1089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22176" y="2053924"/>
              <a:ext cx="158502" cy="220232"/>
            </a:xfrm>
            <a:custGeom>
              <a:avLst/>
              <a:gdLst/>
              <a:ahLst/>
              <a:cxnLst/>
              <a:rect l="0" t="0" r="0" b="0"/>
              <a:pathLst>
                <a:path w="158502" h="220232">
                  <a:moveTo>
                    <a:pt x="136870" y="20190"/>
                  </a:moveTo>
                  <a:lnTo>
                    <a:pt x="125692" y="9011"/>
                  </a:lnTo>
                  <a:lnTo>
                    <a:pt x="107726" y="3523"/>
                  </a:lnTo>
                  <a:lnTo>
                    <a:pt x="58064" y="0"/>
                  </a:lnTo>
                  <a:lnTo>
                    <a:pt x="37114" y="5757"/>
                  </a:lnTo>
                  <a:lnTo>
                    <a:pt x="28252" y="10568"/>
                  </a:lnTo>
                  <a:lnTo>
                    <a:pt x="23514" y="18454"/>
                  </a:lnTo>
                  <a:lnTo>
                    <a:pt x="21369" y="39695"/>
                  </a:lnTo>
                  <a:lnTo>
                    <a:pt x="24775" y="48401"/>
                  </a:lnTo>
                  <a:lnTo>
                    <a:pt x="37917" y="61194"/>
                  </a:lnTo>
                  <a:lnTo>
                    <a:pt x="93395" y="85872"/>
                  </a:lnTo>
                  <a:lnTo>
                    <a:pt x="114038" y="99685"/>
                  </a:lnTo>
                  <a:lnTo>
                    <a:pt x="153722" y="141706"/>
                  </a:lnTo>
                  <a:lnTo>
                    <a:pt x="157464" y="151503"/>
                  </a:lnTo>
                  <a:lnTo>
                    <a:pt x="158501" y="174867"/>
                  </a:lnTo>
                  <a:lnTo>
                    <a:pt x="153630" y="185309"/>
                  </a:lnTo>
                  <a:lnTo>
                    <a:pt x="135740" y="203150"/>
                  </a:lnTo>
                  <a:lnTo>
                    <a:pt x="109072" y="212640"/>
                  </a:lnTo>
                  <a:lnTo>
                    <a:pt x="49881" y="218732"/>
                  </a:lnTo>
                  <a:lnTo>
                    <a:pt x="0" y="220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69243" y="2368966"/>
              <a:ext cx="1674032" cy="115760"/>
            </a:xfrm>
            <a:custGeom>
              <a:avLst/>
              <a:gdLst/>
              <a:ahLst/>
              <a:cxnLst/>
              <a:rect l="0" t="0" r="0" b="0"/>
              <a:pathLst>
                <a:path w="1674032" h="115760">
                  <a:moveTo>
                    <a:pt x="1674031" y="115759"/>
                  </a:moveTo>
                  <a:lnTo>
                    <a:pt x="1621259" y="106184"/>
                  </a:lnTo>
                  <a:lnTo>
                    <a:pt x="1574928" y="95516"/>
                  </a:lnTo>
                  <a:lnTo>
                    <a:pt x="1529380" y="86095"/>
                  </a:lnTo>
                  <a:lnTo>
                    <a:pt x="1484569" y="78009"/>
                  </a:lnTo>
                  <a:lnTo>
                    <a:pt x="1437358" y="70515"/>
                  </a:lnTo>
                  <a:lnTo>
                    <a:pt x="1385959" y="60166"/>
                  </a:lnTo>
                  <a:lnTo>
                    <a:pt x="1330750" y="48937"/>
                  </a:lnTo>
                  <a:lnTo>
                    <a:pt x="1271118" y="40047"/>
                  </a:lnTo>
                  <a:lnTo>
                    <a:pt x="1209519" y="32196"/>
                  </a:lnTo>
                  <a:lnTo>
                    <a:pt x="1178353" y="28465"/>
                  </a:lnTo>
                  <a:lnTo>
                    <a:pt x="1145878" y="24808"/>
                  </a:lnTo>
                  <a:lnTo>
                    <a:pt x="1112528" y="21200"/>
                  </a:lnTo>
                  <a:lnTo>
                    <a:pt x="1078598" y="17624"/>
                  </a:lnTo>
                  <a:lnTo>
                    <a:pt x="1044279" y="14071"/>
                  </a:lnTo>
                  <a:lnTo>
                    <a:pt x="1009701" y="10532"/>
                  </a:lnTo>
                  <a:lnTo>
                    <a:pt x="974951" y="7003"/>
                  </a:lnTo>
                  <a:lnTo>
                    <a:pt x="940086" y="4651"/>
                  </a:lnTo>
                  <a:lnTo>
                    <a:pt x="905144" y="3082"/>
                  </a:lnTo>
                  <a:lnTo>
                    <a:pt x="870151" y="2037"/>
                  </a:lnTo>
                  <a:lnTo>
                    <a:pt x="835124" y="1340"/>
                  </a:lnTo>
                  <a:lnTo>
                    <a:pt x="800075" y="875"/>
                  </a:lnTo>
                  <a:lnTo>
                    <a:pt x="765011" y="565"/>
                  </a:lnTo>
                  <a:lnTo>
                    <a:pt x="728766" y="359"/>
                  </a:lnTo>
                  <a:lnTo>
                    <a:pt x="691735" y="221"/>
                  </a:lnTo>
                  <a:lnTo>
                    <a:pt x="654179" y="129"/>
                  </a:lnTo>
                  <a:lnTo>
                    <a:pt x="615104" y="68"/>
                  </a:lnTo>
                  <a:lnTo>
                    <a:pt x="575016" y="27"/>
                  </a:lnTo>
                  <a:lnTo>
                    <a:pt x="534253" y="0"/>
                  </a:lnTo>
                  <a:lnTo>
                    <a:pt x="491869" y="1152"/>
                  </a:lnTo>
                  <a:lnTo>
                    <a:pt x="448405" y="3089"/>
                  </a:lnTo>
                  <a:lnTo>
                    <a:pt x="404222" y="5551"/>
                  </a:lnTo>
                  <a:lnTo>
                    <a:pt x="359559" y="9532"/>
                  </a:lnTo>
                  <a:lnTo>
                    <a:pt x="314575" y="14525"/>
                  </a:lnTo>
                  <a:lnTo>
                    <a:pt x="269378" y="20194"/>
                  </a:lnTo>
                  <a:lnTo>
                    <a:pt x="227549" y="25143"/>
                  </a:lnTo>
                  <a:lnTo>
                    <a:pt x="187964" y="29612"/>
                  </a:lnTo>
                  <a:lnTo>
                    <a:pt x="149876" y="33761"/>
                  </a:lnTo>
                  <a:lnTo>
                    <a:pt x="116295" y="37697"/>
                  </a:lnTo>
                  <a:lnTo>
                    <a:pt x="57146" y="45190"/>
                  </a:lnTo>
                  <a:lnTo>
                    <a:pt x="0" y="52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89595" y="368497"/>
            <a:ext cx="2084644" cy="565480"/>
            <a:chOff x="589595" y="368497"/>
            <a:chExt cx="2084644" cy="565480"/>
          </a:xfrm>
        </p:grpSpPr>
        <p:sp>
          <p:nvSpPr>
            <p:cNvPr id="2" name="Freeform 1"/>
            <p:cNvSpPr/>
            <p:nvPr/>
          </p:nvSpPr>
          <p:spPr>
            <a:xfrm>
              <a:off x="736994" y="431668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1464" y="58617"/>
                  </a:lnTo>
                  <a:lnTo>
                    <a:pt x="289" y="121196"/>
                  </a:lnTo>
                  <a:lnTo>
                    <a:pt x="86" y="171351"/>
                  </a:lnTo>
                  <a:lnTo>
                    <a:pt x="17" y="23081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9595" y="368497"/>
              <a:ext cx="389556" cy="94757"/>
            </a:xfrm>
            <a:custGeom>
              <a:avLst/>
              <a:gdLst/>
              <a:ahLst/>
              <a:cxnLst/>
              <a:rect l="0" t="0" r="0" b="0"/>
              <a:pathLst>
                <a:path w="389556" h="94757">
                  <a:moveTo>
                    <a:pt x="389555" y="0"/>
                  </a:moveTo>
                  <a:lnTo>
                    <a:pt x="334510" y="17958"/>
                  </a:lnTo>
                  <a:lnTo>
                    <a:pt x="279983" y="31667"/>
                  </a:lnTo>
                  <a:lnTo>
                    <a:pt x="230357" y="42138"/>
                  </a:lnTo>
                  <a:lnTo>
                    <a:pt x="178608" y="52650"/>
                  </a:lnTo>
                  <a:lnTo>
                    <a:pt x="126231" y="63173"/>
                  </a:lnTo>
                  <a:lnTo>
                    <a:pt x="73667" y="73700"/>
                  </a:lnTo>
                  <a:lnTo>
                    <a:pt x="30406" y="8422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21181" y="694880"/>
              <a:ext cx="263213" cy="73701"/>
            </a:xfrm>
            <a:custGeom>
              <a:avLst/>
              <a:gdLst/>
              <a:ahLst/>
              <a:cxnLst/>
              <a:rect l="0" t="0" r="0" b="0"/>
              <a:pathLst>
                <a:path w="263213" h="73701">
                  <a:moveTo>
                    <a:pt x="263212" y="0"/>
                  </a:moveTo>
                  <a:lnTo>
                    <a:pt x="220521" y="3120"/>
                  </a:lnTo>
                  <a:lnTo>
                    <a:pt x="167210" y="19128"/>
                  </a:lnTo>
                  <a:lnTo>
                    <a:pt x="114874" y="40000"/>
                  </a:lnTo>
                  <a:lnTo>
                    <a:pt x="53887" y="5573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9556" y="615628"/>
              <a:ext cx="135408" cy="152953"/>
            </a:xfrm>
            <a:custGeom>
              <a:avLst/>
              <a:gdLst/>
              <a:ahLst/>
              <a:cxnLst/>
              <a:rect l="0" t="0" r="0" b="0"/>
              <a:pathLst>
                <a:path w="135408" h="152953">
                  <a:moveTo>
                    <a:pt x="9065" y="68724"/>
                  </a:moveTo>
                  <a:lnTo>
                    <a:pt x="5946" y="111416"/>
                  </a:lnTo>
                  <a:lnTo>
                    <a:pt x="3476" y="121751"/>
                  </a:lnTo>
                  <a:lnTo>
                    <a:pt x="1830" y="123963"/>
                  </a:lnTo>
                  <a:lnTo>
                    <a:pt x="0" y="113942"/>
                  </a:lnTo>
                  <a:lnTo>
                    <a:pt x="1849" y="51080"/>
                  </a:lnTo>
                  <a:lnTo>
                    <a:pt x="4254" y="39414"/>
                  </a:lnTo>
                  <a:lnTo>
                    <a:pt x="16286" y="20212"/>
                  </a:lnTo>
                  <a:lnTo>
                    <a:pt x="24407" y="11816"/>
                  </a:lnTo>
                  <a:lnTo>
                    <a:pt x="45910" y="2487"/>
                  </a:lnTo>
                  <a:lnTo>
                    <a:pt x="58195" y="0"/>
                  </a:lnTo>
                  <a:lnTo>
                    <a:pt x="68724" y="681"/>
                  </a:lnTo>
                  <a:lnTo>
                    <a:pt x="86663" y="7677"/>
                  </a:lnTo>
                  <a:lnTo>
                    <a:pt x="99315" y="21705"/>
                  </a:lnTo>
                  <a:lnTo>
                    <a:pt x="126842" y="70634"/>
                  </a:lnTo>
                  <a:lnTo>
                    <a:pt x="133715" y="119317"/>
                  </a:lnTo>
                  <a:lnTo>
                    <a:pt x="135407" y="1529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3391" y="421139"/>
              <a:ext cx="8444" cy="347442"/>
            </a:xfrm>
            <a:custGeom>
              <a:avLst/>
              <a:gdLst/>
              <a:ahLst/>
              <a:cxnLst/>
              <a:rect l="0" t="0" r="0" b="0"/>
              <a:pathLst>
                <a:path w="8444" h="347442">
                  <a:moveTo>
                    <a:pt x="8443" y="0"/>
                  </a:moveTo>
                  <a:lnTo>
                    <a:pt x="2377" y="33622"/>
                  </a:lnTo>
                  <a:lnTo>
                    <a:pt x="6898" y="88443"/>
                  </a:lnTo>
                  <a:lnTo>
                    <a:pt x="2548" y="144073"/>
                  </a:lnTo>
                  <a:lnTo>
                    <a:pt x="0" y="204497"/>
                  </a:lnTo>
                  <a:lnTo>
                    <a:pt x="6428" y="262707"/>
                  </a:lnTo>
                  <a:lnTo>
                    <a:pt x="8045" y="319265"/>
                  </a:lnTo>
                  <a:lnTo>
                    <a:pt x="844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73906" y="568538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14282" y="0"/>
                  </a:lnTo>
                  <a:lnTo>
                    <a:pt x="155151" y="0"/>
                  </a:lnTo>
                  <a:lnTo>
                    <a:pt x="99581" y="1170"/>
                  </a:lnTo>
                  <a:lnTo>
                    <a:pt x="37160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18979" y="541212"/>
              <a:ext cx="153148" cy="182829"/>
            </a:xfrm>
            <a:custGeom>
              <a:avLst/>
              <a:gdLst/>
              <a:ahLst/>
              <a:cxnLst/>
              <a:rect l="0" t="0" r="0" b="0"/>
              <a:pathLst>
                <a:path w="153148" h="182829">
                  <a:moveTo>
                    <a:pt x="7611" y="101026"/>
                  </a:moveTo>
                  <a:lnTo>
                    <a:pt x="50303" y="97906"/>
                  </a:lnTo>
                  <a:lnTo>
                    <a:pt x="108509" y="89133"/>
                  </a:lnTo>
                  <a:lnTo>
                    <a:pt x="126934" y="79753"/>
                  </a:lnTo>
                  <a:lnTo>
                    <a:pt x="150461" y="55728"/>
                  </a:lnTo>
                  <a:lnTo>
                    <a:pt x="153147" y="47431"/>
                  </a:lnTo>
                  <a:lnTo>
                    <a:pt x="152598" y="39560"/>
                  </a:lnTo>
                  <a:lnTo>
                    <a:pt x="149893" y="31972"/>
                  </a:lnTo>
                  <a:lnTo>
                    <a:pt x="134408" y="17303"/>
                  </a:lnTo>
                  <a:lnTo>
                    <a:pt x="111929" y="5324"/>
                  </a:lnTo>
                  <a:lnTo>
                    <a:pt x="86340" y="0"/>
                  </a:lnTo>
                  <a:lnTo>
                    <a:pt x="62489" y="3873"/>
                  </a:lnTo>
                  <a:lnTo>
                    <a:pt x="41360" y="14563"/>
                  </a:lnTo>
                  <a:lnTo>
                    <a:pt x="24170" y="31012"/>
                  </a:lnTo>
                  <a:lnTo>
                    <a:pt x="6928" y="60004"/>
                  </a:lnTo>
                  <a:lnTo>
                    <a:pt x="0" y="96410"/>
                  </a:lnTo>
                  <a:lnTo>
                    <a:pt x="4618" y="120031"/>
                  </a:lnTo>
                  <a:lnTo>
                    <a:pt x="26647" y="163792"/>
                  </a:lnTo>
                  <a:lnTo>
                    <a:pt x="35510" y="170946"/>
                  </a:lnTo>
                  <a:lnTo>
                    <a:pt x="57835" y="178895"/>
                  </a:lnTo>
                  <a:lnTo>
                    <a:pt x="106786" y="182828"/>
                  </a:lnTo>
                  <a:lnTo>
                    <a:pt x="133953" y="174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95046" y="584114"/>
              <a:ext cx="191898" cy="349863"/>
            </a:xfrm>
            <a:custGeom>
              <a:avLst/>
              <a:gdLst/>
              <a:ahLst/>
              <a:cxnLst/>
              <a:rect l="0" t="0" r="0" b="0"/>
              <a:pathLst>
                <a:path w="191898" h="349863">
                  <a:moveTo>
                    <a:pt x="147399" y="89709"/>
                  </a:moveTo>
                  <a:lnTo>
                    <a:pt x="155732" y="52231"/>
                  </a:lnTo>
                  <a:lnTo>
                    <a:pt x="156464" y="40158"/>
                  </a:lnTo>
                  <a:lnTo>
                    <a:pt x="151038" y="20503"/>
                  </a:lnTo>
                  <a:lnTo>
                    <a:pt x="146316" y="11986"/>
                  </a:lnTo>
                  <a:lnTo>
                    <a:pt x="138488" y="6308"/>
                  </a:lnTo>
                  <a:lnTo>
                    <a:pt x="117312" y="0"/>
                  </a:lnTo>
                  <a:lnTo>
                    <a:pt x="84672" y="2037"/>
                  </a:lnTo>
                  <a:lnTo>
                    <a:pt x="63369" y="13309"/>
                  </a:lnTo>
                  <a:lnTo>
                    <a:pt x="26685" y="43552"/>
                  </a:lnTo>
                  <a:lnTo>
                    <a:pt x="17709" y="64126"/>
                  </a:lnTo>
                  <a:lnTo>
                    <a:pt x="14890" y="87698"/>
                  </a:lnTo>
                  <a:lnTo>
                    <a:pt x="17536" y="109872"/>
                  </a:lnTo>
                  <a:lnTo>
                    <a:pt x="25732" y="128306"/>
                  </a:lnTo>
                  <a:lnTo>
                    <a:pt x="31192" y="136498"/>
                  </a:lnTo>
                  <a:lnTo>
                    <a:pt x="46619" y="148719"/>
                  </a:lnTo>
                  <a:lnTo>
                    <a:pt x="55646" y="153615"/>
                  </a:lnTo>
                  <a:lnTo>
                    <a:pt x="75034" y="155937"/>
                  </a:lnTo>
                  <a:lnTo>
                    <a:pt x="85118" y="154918"/>
                  </a:lnTo>
                  <a:lnTo>
                    <a:pt x="102561" y="144427"/>
                  </a:lnTo>
                  <a:lnTo>
                    <a:pt x="138852" y="106360"/>
                  </a:lnTo>
                  <a:lnTo>
                    <a:pt x="148669" y="87751"/>
                  </a:lnTo>
                  <a:lnTo>
                    <a:pt x="151756" y="86064"/>
                  </a:lnTo>
                  <a:lnTo>
                    <a:pt x="153813" y="89619"/>
                  </a:lnTo>
                  <a:lnTo>
                    <a:pt x="165791" y="141603"/>
                  </a:lnTo>
                  <a:lnTo>
                    <a:pt x="176032" y="195540"/>
                  </a:lnTo>
                  <a:lnTo>
                    <a:pt x="180012" y="223313"/>
                  </a:lnTo>
                  <a:lnTo>
                    <a:pt x="191897" y="265256"/>
                  </a:lnTo>
                  <a:lnTo>
                    <a:pt x="191353" y="293292"/>
                  </a:lnTo>
                  <a:lnTo>
                    <a:pt x="180972" y="315111"/>
                  </a:lnTo>
                  <a:lnTo>
                    <a:pt x="164660" y="331438"/>
                  </a:lnTo>
                  <a:lnTo>
                    <a:pt x="145712" y="342593"/>
                  </a:lnTo>
                  <a:lnTo>
                    <a:pt x="104135" y="349862"/>
                  </a:lnTo>
                  <a:lnTo>
                    <a:pt x="41194" y="343912"/>
                  </a:lnTo>
                  <a:lnTo>
                    <a:pt x="0" y="331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6115" y="581830"/>
              <a:ext cx="159170" cy="163851"/>
            </a:xfrm>
            <a:custGeom>
              <a:avLst/>
              <a:gdLst/>
              <a:ahLst/>
              <a:cxnLst/>
              <a:rect l="0" t="0" r="0" b="0"/>
              <a:pathLst>
                <a:path w="159170" h="163851">
                  <a:moveTo>
                    <a:pt x="21615" y="81465"/>
                  </a:moveTo>
                  <a:lnTo>
                    <a:pt x="38383" y="75876"/>
                  </a:lnTo>
                  <a:lnTo>
                    <a:pt x="93941" y="76800"/>
                  </a:lnTo>
                  <a:lnTo>
                    <a:pt x="137157" y="66506"/>
                  </a:lnTo>
                  <a:lnTo>
                    <a:pt x="145437" y="60963"/>
                  </a:lnTo>
                  <a:lnTo>
                    <a:pt x="157755" y="45447"/>
                  </a:lnTo>
                  <a:lnTo>
                    <a:pt x="159169" y="37566"/>
                  </a:lnTo>
                  <a:lnTo>
                    <a:pt x="157771" y="29972"/>
                  </a:lnTo>
                  <a:lnTo>
                    <a:pt x="154500" y="22570"/>
                  </a:lnTo>
                  <a:lnTo>
                    <a:pt x="138387" y="11226"/>
                  </a:lnTo>
                  <a:lnTo>
                    <a:pt x="115628" y="3454"/>
                  </a:lnTo>
                  <a:lnTo>
                    <a:pt x="89915" y="0"/>
                  </a:lnTo>
                  <a:lnTo>
                    <a:pt x="66008" y="4704"/>
                  </a:lnTo>
                  <a:lnTo>
                    <a:pt x="35939" y="20506"/>
                  </a:lnTo>
                  <a:lnTo>
                    <a:pt x="12211" y="43126"/>
                  </a:lnTo>
                  <a:lnTo>
                    <a:pt x="4817" y="52396"/>
                  </a:lnTo>
                  <a:lnTo>
                    <a:pt x="1058" y="62086"/>
                  </a:lnTo>
                  <a:lnTo>
                    <a:pt x="0" y="82211"/>
                  </a:lnTo>
                  <a:lnTo>
                    <a:pt x="5982" y="113271"/>
                  </a:lnTo>
                  <a:lnTo>
                    <a:pt x="26342" y="144701"/>
                  </a:lnTo>
                  <a:lnTo>
                    <a:pt x="51012" y="156363"/>
                  </a:lnTo>
                  <a:lnTo>
                    <a:pt x="108920" y="163850"/>
                  </a:lnTo>
                  <a:lnTo>
                    <a:pt x="124758" y="161754"/>
                  </a:lnTo>
                  <a:lnTo>
                    <a:pt x="137429" y="155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26715" y="589595"/>
              <a:ext cx="147400" cy="139288"/>
            </a:xfrm>
            <a:custGeom>
              <a:avLst/>
              <a:gdLst/>
              <a:ahLst/>
              <a:cxnLst/>
              <a:rect l="0" t="0" r="0" b="0"/>
              <a:pathLst>
                <a:path w="147400" h="139288">
                  <a:moveTo>
                    <a:pt x="0" y="52643"/>
                  </a:moveTo>
                  <a:lnTo>
                    <a:pt x="19128" y="116071"/>
                  </a:lnTo>
                  <a:lnTo>
                    <a:pt x="30338" y="136985"/>
                  </a:lnTo>
                  <a:lnTo>
                    <a:pt x="34263" y="139287"/>
                  </a:lnTo>
                  <a:lnTo>
                    <a:pt x="36880" y="136142"/>
                  </a:lnTo>
                  <a:lnTo>
                    <a:pt x="38624" y="129366"/>
                  </a:lnTo>
                  <a:lnTo>
                    <a:pt x="34324" y="112478"/>
                  </a:lnTo>
                  <a:lnTo>
                    <a:pt x="18088" y="73041"/>
                  </a:lnTo>
                  <a:lnTo>
                    <a:pt x="17908" y="62732"/>
                  </a:lnTo>
                  <a:lnTo>
                    <a:pt x="23947" y="41919"/>
                  </a:lnTo>
                  <a:lnTo>
                    <a:pt x="37549" y="24090"/>
                  </a:lnTo>
                  <a:lnTo>
                    <a:pt x="46089" y="16060"/>
                  </a:lnTo>
                  <a:lnTo>
                    <a:pt x="68057" y="7138"/>
                  </a:lnTo>
                  <a:lnTo>
                    <a:pt x="129325" y="94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8342" y="595561"/>
              <a:ext cx="138605" cy="215134"/>
            </a:xfrm>
            <a:custGeom>
              <a:avLst/>
              <a:gdLst/>
              <a:ahLst/>
              <a:cxnLst/>
              <a:rect l="0" t="0" r="0" b="0"/>
              <a:pathLst>
                <a:path w="138605" h="215134">
                  <a:moveTo>
                    <a:pt x="126341" y="15091"/>
                  </a:moveTo>
                  <a:lnTo>
                    <a:pt x="82379" y="437"/>
                  </a:lnTo>
                  <a:lnTo>
                    <a:pt x="62349" y="0"/>
                  </a:lnTo>
                  <a:lnTo>
                    <a:pt x="42918" y="4874"/>
                  </a:lnTo>
                  <a:lnTo>
                    <a:pt x="26484" y="14840"/>
                  </a:lnTo>
                  <a:lnTo>
                    <a:pt x="14500" y="30187"/>
                  </a:lnTo>
                  <a:lnTo>
                    <a:pt x="9666" y="39193"/>
                  </a:lnTo>
                  <a:lnTo>
                    <a:pt x="8784" y="48707"/>
                  </a:lnTo>
                  <a:lnTo>
                    <a:pt x="14042" y="68636"/>
                  </a:lnTo>
                  <a:lnTo>
                    <a:pt x="27298" y="82953"/>
                  </a:lnTo>
                  <a:lnTo>
                    <a:pt x="84776" y="112455"/>
                  </a:lnTo>
                  <a:lnTo>
                    <a:pt x="120861" y="138439"/>
                  </a:lnTo>
                  <a:lnTo>
                    <a:pt x="137716" y="164723"/>
                  </a:lnTo>
                  <a:lnTo>
                    <a:pt x="138604" y="174507"/>
                  </a:lnTo>
                  <a:lnTo>
                    <a:pt x="133351" y="194737"/>
                  </a:lnTo>
                  <a:lnTo>
                    <a:pt x="125165" y="201536"/>
                  </a:lnTo>
                  <a:lnTo>
                    <a:pt x="100472" y="209090"/>
                  </a:lnTo>
                  <a:lnTo>
                    <a:pt x="46536" y="213939"/>
                  </a:lnTo>
                  <a:lnTo>
                    <a:pt x="0" y="215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0124" y="884394"/>
              <a:ext cx="1642447" cy="31586"/>
            </a:xfrm>
            <a:custGeom>
              <a:avLst/>
              <a:gdLst/>
              <a:ahLst/>
              <a:cxnLst/>
              <a:rect l="0" t="0" r="0" b="0"/>
              <a:pathLst>
                <a:path w="1642447" h="31586">
                  <a:moveTo>
                    <a:pt x="1642446" y="31585"/>
                  </a:moveTo>
                  <a:lnTo>
                    <a:pt x="1614890" y="24349"/>
                  </a:lnTo>
                  <a:lnTo>
                    <a:pt x="1552428" y="21707"/>
                  </a:lnTo>
                  <a:lnTo>
                    <a:pt x="1499570" y="21249"/>
                  </a:lnTo>
                  <a:lnTo>
                    <a:pt x="1444914" y="21113"/>
                  </a:lnTo>
                  <a:lnTo>
                    <a:pt x="1386216" y="17954"/>
                  </a:lnTo>
                  <a:lnTo>
                    <a:pt x="1324461" y="11995"/>
                  </a:lnTo>
                  <a:lnTo>
                    <a:pt x="1266032" y="10818"/>
                  </a:lnTo>
                  <a:lnTo>
                    <a:pt x="1217660" y="10614"/>
                  </a:lnTo>
                  <a:lnTo>
                    <a:pt x="1155682" y="10545"/>
                  </a:lnTo>
                  <a:lnTo>
                    <a:pt x="1093049" y="4942"/>
                  </a:lnTo>
                  <a:lnTo>
                    <a:pt x="1044224" y="1464"/>
                  </a:lnTo>
                  <a:lnTo>
                    <a:pt x="992712" y="433"/>
                  </a:lnTo>
                  <a:lnTo>
                    <a:pt x="940405" y="128"/>
                  </a:lnTo>
                  <a:lnTo>
                    <a:pt x="887861" y="37"/>
                  </a:lnTo>
                  <a:lnTo>
                    <a:pt x="835248" y="11"/>
                  </a:lnTo>
                  <a:lnTo>
                    <a:pt x="782615" y="3"/>
                  </a:lnTo>
                  <a:lnTo>
                    <a:pt x="724385" y="0"/>
                  </a:lnTo>
                  <a:lnTo>
                    <a:pt x="668268" y="0"/>
                  </a:lnTo>
                  <a:lnTo>
                    <a:pt x="609007" y="5589"/>
                  </a:lnTo>
                  <a:lnTo>
                    <a:pt x="552583" y="9064"/>
                  </a:lnTo>
                  <a:lnTo>
                    <a:pt x="498820" y="10094"/>
                  </a:lnTo>
                  <a:lnTo>
                    <a:pt x="445846" y="10399"/>
                  </a:lnTo>
                  <a:lnTo>
                    <a:pt x="393105" y="10490"/>
                  </a:lnTo>
                  <a:lnTo>
                    <a:pt x="334844" y="10517"/>
                  </a:lnTo>
                  <a:lnTo>
                    <a:pt x="278717" y="16114"/>
                  </a:lnTo>
                  <a:lnTo>
                    <a:pt x="225042" y="19592"/>
                  </a:lnTo>
                  <a:lnTo>
                    <a:pt x="172094" y="20622"/>
                  </a:lnTo>
                  <a:lnTo>
                    <a:pt x="113772" y="20928"/>
                  </a:lnTo>
                  <a:lnTo>
                    <a:pt x="63216" y="2660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6310" y="633905"/>
              <a:ext cx="157929" cy="8334"/>
            </a:xfrm>
            <a:custGeom>
              <a:avLst/>
              <a:gdLst/>
              <a:ahLst/>
              <a:cxnLst/>
              <a:rect l="0" t="0" r="0" b="0"/>
              <a:pathLst>
                <a:path w="157929" h="8334">
                  <a:moveTo>
                    <a:pt x="157928" y="8333"/>
                  </a:moveTo>
                  <a:lnTo>
                    <a:pt x="102758" y="0"/>
                  </a:lnTo>
                  <a:lnTo>
                    <a:pt x="47605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990093" y="389883"/>
            <a:ext cx="6697843" cy="705081"/>
            <a:chOff x="2990093" y="389883"/>
            <a:chExt cx="6697843" cy="705081"/>
          </a:xfrm>
        </p:grpSpPr>
        <p:sp>
          <p:nvSpPr>
            <p:cNvPr id="16" name="Freeform 15"/>
            <p:cNvSpPr/>
            <p:nvPr/>
          </p:nvSpPr>
          <p:spPr>
            <a:xfrm>
              <a:off x="3169077" y="431668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4350" y="28726"/>
                  </a:lnTo>
                  <a:lnTo>
                    <a:pt x="22033" y="79091"/>
                  </a:lnTo>
                  <a:lnTo>
                    <a:pt x="21347" y="138468"/>
                  </a:lnTo>
                  <a:lnTo>
                    <a:pt x="21143" y="199345"/>
                  </a:lnTo>
                  <a:lnTo>
                    <a:pt x="21083" y="254947"/>
                  </a:lnTo>
                  <a:lnTo>
                    <a:pt x="19895" y="308467"/>
                  </a:lnTo>
                  <a:lnTo>
                    <a:pt x="9606" y="36959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90093" y="389883"/>
              <a:ext cx="375012" cy="231299"/>
            </a:xfrm>
            <a:custGeom>
              <a:avLst/>
              <a:gdLst/>
              <a:ahLst/>
              <a:cxnLst/>
              <a:rect l="0" t="0" r="0" b="0"/>
              <a:pathLst>
                <a:path w="375012" h="231299">
                  <a:moveTo>
                    <a:pt x="0" y="62842"/>
                  </a:moveTo>
                  <a:lnTo>
                    <a:pt x="11178" y="46074"/>
                  </a:lnTo>
                  <a:lnTo>
                    <a:pt x="29144" y="34723"/>
                  </a:lnTo>
                  <a:lnTo>
                    <a:pt x="92312" y="8100"/>
                  </a:lnTo>
                  <a:lnTo>
                    <a:pt x="147609" y="1336"/>
                  </a:lnTo>
                  <a:lnTo>
                    <a:pt x="203592" y="0"/>
                  </a:lnTo>
                  <a:lnTo>
                    <a:pt x="259711" y="8141"/>
                  </a:lnTo>
                  <a:lnTo>
                    <a:pt x="299479" y="18818"/>
                  </a:lnTo>
                  <a:lnTo>
                    <a:pt x="335064" y="42794"/>
                  </a:lnTo>
                  <a:lnTo>
                    <a:pt x="364623" y="75649"/>
                  </a:lnTo>
                  <a:lnTo>
                    <a:pt x="372624" y="98560"/>
                  </a:lnTo>
                  <a:lnTo>
                    <a:pt x="375011" y="123170"/>
                  </a:lnTo>
                  <a:lnTo>
                    <a:pt x="372172" y="145806"/>
                  </a:lnTo>
                  <a:lnTo>
                    <a:pt x="363892" y="164446"/>
                  </a:lnTo>
                  <a:lnTo>
                    <a:pt x="351242" y="180529"/>
                  </a:lnTo>
                  <a:lnTo>
                    <a:pt x="324390" y="201567"/>
                  </a:lnTo>
                  <a:lnTo>
                    <a:pt x="267889" y="223599"/>
                  </a:lnTo>
                  <a:lnTo>
                    <a:pt x="210570" y="2312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80682" y="684352"/>
              <a:ext cx="196590" cy="150220"/>
            </a:xfrm>
            <a:custGeom>
              <a:avLst/>
              <a:gdLst/>
              <a:ahLst/>
              <a:cxnLst/>
              <a:rect l="0" t="0" r="0" b="0"/>
              <a:pathLst>
                <a:path w="196590" h="150220">
                  <a:moveTo>
                    <a:pt x="130551" y="21057"/>
                  </a:moveTo>
                  <a:lnTo>
                    <a:pt x="93073" y="12724"/>
                  </a:lnTo>
                  <a:lnTo>
                    <a:pt x="69440" y="13844"/>
                  </a:lnTo>
                  <a:lnTo>
                    <a:pt x="25673" y="33627"/>
                  </a:lnTo>
                  <a:lnTo>
                    <a:pt x="15009" y="39965"/>
                  </a:lnTo>
                  <a:lnTo>
                    <a:pt x="7899" y="48870"/>
                  </a:lnTo>
                  <a:lnTo>
                    <a:pt x="0" y="71243"/>
                  </a:lnTo>
                  <a:lnTo>
                    <a:pt x="233" y="81420"/>
                  </a:lnTo>
                  <a:lnTo>
                    <a:pt x="6731" y="98968"/>
                  </a:lnTo>
                  <a:lnTo>
                    <a:pt x="29133" y="122001"/>
                  </a:lnTo>
                  <a:lnTo>
                    <a:pt x="69313" y="142339"/>
                  </a:lnTo>
                  <a:lnTo>
                    <a:pt x="94365" y="150219"/>
                  </a:lnTo>
                  <a:lnTo>
                    <a:pt x="121097" y="148262"/>
                  </a:lnTo>
                  <a:lnTo>
                    <a:pt x="146237" y="139594"/>
                  </a:lnTo>
                  <a:lnTo>
                    <a:pt x="165208" y="127942"/>
                  </a:lnTo>
                  <a:lnTo>
                    <a:pt x="178320" y="108726"/>
                  </a:lnTo>
                  <a:lnTo>
                    <a:pt x="196268" y="63851"/>
                  </a:lnTo>
                  <a:lnTo>
                    <a:pt x="196589" y="53096"/>
                  </a:lnTo>
                  <a:lnTo>
                    <a:pt x="190707" y="31787"/>
                  </a:lnTo>
                  <a:lnTo>
                    <a:pt x="180293" y="16857"/>
                  </a:lnTo>
                  <a:lnTo>
                    <a:pt x="1621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58434" y="652766"/>
              <a:ext cx="113274" cy="165376"/>
            </a:xfrm>
            <a:custGeom>
              <a:avLst/>
              <a:gdLst/>
              <a:ahLst/>
              <a:cxnLst/>
              <a:rect l="0" t="0" r="0" b="0"/>
              <a:pathLst>
                <a:path w="113274" h="165376">
                  <a:moveTo>
                    <a:pt x="84426" y="0"/>
                  </a:moveTo>
                  <a:lnTo>
                    <a:pt x="41734" y="3120"/>
                  </a:lnTo>
                  <a:lnTo>
                    <a:pt x="22168" y="9576"/>
                  </a:lnTo>
                  <a:lnTo>
                    <a:pt x="5673" y="20244"/>
                  </a:lnTo>
                  <a:lnTo>
                    <a:pt x="1508" y="27534"/>
                  </a:lnTo>
                  <a:lnTo>
                    <a:pt x="0" y="44993"/>
                  </a:lnTo>
                  <a:lnTo>
                    <a:pt x="3576" y="53392"/>
                  </a:lnTo>
                  <a:lnTo>
                    <a:pt x="16907" y="68964"/>
                  </a:lnTo>
                  <a:lnTo>
                    <a:pt x="61296" y="89619"/>
                  </a:lnTo>
                  <a:lnTo>
                    <a:pt x="101954" y="108083"/>
                  </a:lnTo>
                  <a:lnTo>
                    <a:pt x="110149" y="114170"/>
                  </a:lnTo>
                  <a:lnTo>
                    <a:pt x="113273" y="121737"/>
                  </a:lnTo>
                  <a:lnTo>
                    <a:pt x="113016" y="130291"/>
                  </a:lnTo>
                  <a:lnTo>
                    <a:pt x="110505" y="139503"/>
                  </a:lnTo>
                  <a:lnTo>
                    <a:pt x="105321" y="146815"/>
                  </a:lnTo>
                  <a:lnTo>
                    <a:pt x="90203" y="158058"/>
                  </a:lnTo>
                  <a:lnTo>
                    <a:pt x="56372" y="165375"/>
                  </a:lnTo>
                  <a:lnTo>
                    <a:pt x="1072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53084" y="736994"/>
              <a:ext cx="5590" cy="73701"/>
            </a:xfrm>
            <a:custGeom>
              <a:avLst/>
              <a:gdLst/>
              <a:ahLst/>
              <a:cxnLst/>
              <a:rect l="0" t="0" r="0" b="0"/>
              <a:pathLst>
                <a:path w="5590" h="73701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58673" y="6106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16601" y="579067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5684" y="154167"/>
                  </a:lnTo>
                  <a:lnTo>
                    <a:pt x="19995" y="207704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11316" y="694880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2" y="0"/>
                  </a:lnTo>
                  <a:lnTo>
                    <a:pt x="81451" y="0"/>
                  </a:lnTo>
                  <a:lnTo>
                    <a:pt x="221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79468" y="747523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131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64000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69285" y="684352"/>
              <a:ext cx="105286" cy="141945"/>
            </a:xfrm>
            <a:custGeom>
              <a:avLst/>
              <a:gdLst/>
              <a:ahLst/>
              <a:cxnLst/>
              <a:rect l="0" t="0" r="0" b="0"/>
              <a:pathLst>
                <a:path w="105286" h="141945">
                  <a:moveTo>
                    <a:pt x="0" y="31585"/>
                  </a:moveTo>
                  <a:lnTo>
                    <a:pt x="9575" y="55632"/>
                  </a:lnTo>
                  <a:lnTo>
                    <a:pt x="29664" y="90364"/>
                  </a:lnTo>
                  <a:lnTo>
                    <a:pt x="45244" y="136003"/>
                  </a:lnTo>
                  <a:lnTo>
                    <a:pt x="50050" y="140971"/>
                  </a:lnTo>
                  <a:lnTo>
                    <a:pt x="55593" y="141944"/>
                  </a:lnTo>
                  <a:lnTo>
                    <a:pt x="61629" y="140253"/>
                  </a:lnTo>
                  <a:lnTo>
                    <a:pt x="66822" y="134446"/>
                  </a:lnTo>
                  <a:lnTo>
                    <a:pt x="87294" y="78550"/>
                  </a:lnTo>
                  <a:lnTo>
                    <a:pt x="102106" y="2481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03050" y="702197"/>
              <a:ext cx="131218" cy="171669"/>
            </a:xfrm>
            <a:custGeom>
              <a:avLst/>
              <a:gdLst/>
              <a:ahLst/>
              <a:cxnLst/>
              <a:rect l="0" t="0" r="0" b="0"/>
              <a:pathLst>
                <a:path w="131218" h="171669">
                  <a:moveTo>
                    <a:pt x="24162" y="55854"/>
                  </a:moveTo>
                  <a:lnTo>
                    <a:pt x="42143" y="71495"/>
                  </a:lnTo>
                  <a:lnTo>
                    <a:pt x="59060" y="79574"/>
                  </a:lnTo>
                  <a:lnTo>
                    <a:pt x="78277" y="80824"/>
                  </a:lnTo>
                  <a:lnTo>
                    <a:pt x="97346" y="76311"/>
                  </a:lnTo>
                  <a:lnTo>
                    <a:pt x="113620" y="66506"/>
                  </a:lnTo>
                  <a:lnTo>
                    <a:pt x="125533" y="51230"/>
                  </a:lnTo>
                  <a:lnTo>
                    <a:pt x="130347" y="42243"/>
                  </a:lnTo>
                  <a:lnTo>
                    <a:pt x="131217" y="33912"/>
                  </a:lnTo>
                  <a:lnTo>
                    <a:pt x="125944" y="18416"/>
                  </a:lnTo>
                  <a:lnTo>
                    <a:pt x="112682" y="6850"/>
                  </a:lnTo>
                  <a:lnTo>
                    <a:pt x="104232" y="2128"/>
                  </a:lnTo>
                  <a:lnTo>
                    <a:pt x="85486" y="0"/>
                  </a:lnTo>
                  <a:lnTo>
                    <a:pt x="65455" y="4124"/>
                  </a:lnTo>
                  <a:lnTo>
                    <a:pt x="35617" y="19600"/>
                  </a:lnTo>
                  <a:lnTo>
                    <a:pt x="19115" y="32332"/>
                  </a:lnTo>
                  <a:lnTo>
                    <a:pt x="2259" y="58244"/>
                  </a:lnTo>
                  <a:lnTo>
                    <a:pt x="0" y="81093"/>
                  </a:lnTo>
                  <a:lnTo>
                    <a:pt x="4065" y="104506"/>
                  </a:lnTo>
                  <a:lnTo>
                    <a:pt x="19507" y="130841"/>
                  </a:lnTo>
                  <a:lnTo>
                    <a:pt x="32232" y="146114"/>
                  </a:lnTo>
                  <a:lnTo>
                    <a:pt x="58139" y="162276"/>
                  </a:lnTo>
                  <a:lnTo>
                    <a:pt x="110799" y="170431"/>
                  </a:lnTo>
                  <a:lnTo>
                    <a:pt x="129447" y="17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53645" y="673626"/>
              <a:ext cx="184221" cy="205527"/>
            </a:xfrm>
            <a:custGeom>
              <a:avLst/>
              <a:gdLst/>
              <a:ahLst/>
              <a:cxnLst/>
              <a:rect l="0" t="0" r="0" b="0"/>
              <a:pathLst>
                <a:path w="184221" h="205527">
                  <a:moveTo>
                    <a:pt x="152634" y="84425"/>
                  </a:moveTo>
                  <a:lnTo>
                    <a:pt x="137980" y="31398"/>
                  </a:lnTo>
                  <a:lnTo>
                    <a:pt x="125065" y="13674"/>
                  </a:lnTo>
                  <a:lnTo>
                    <a:pt x="116707" y="5672"/>
                  </a:lnTo>
                  <a:lnTo>
                    <a:pt x="107626" y="1508"/>
                  </a:lnTo>
                  <a:lnTo>
                    <a:pt x="88177" y="0"/>
                  </a:lnTo>
                  <a:lnTo>
                    <a:pt x="70955" y="6349"/>
                  </a:lnTo>
                  <a:lnTo>
                    <a:pt x="40834" y="29488"/>
                  </a:lnTo>
                  <a:lnTo>
                    <a:pt x="19422" y="55280"/>
                  </a:lnTo>
                  <a:lnTo>
                    <a:pt x="11541" y="78101"/>
                  </a:lnTo>
                  <a:lnTo>
                    <a:pt x="0" y="137405"/>
                  </a:lnTo>
                  <a:lnTo>
                    <a:pt x="2129" y="163344"/>
                  </a:lnTo>
                  <a:lnTo>
                    <a:pt x="10094" y="184231"/>
                  </a:lnTo>
                  <a:lnTo>
                    <a:pt x="15493" y="193076"/>
                  </a:lnTo>
                  <a:lnTo>
                    <a:pt x="23773" y="198973"/>
                  </a:lnTo>
                  <a:lnTo>
                    <a:pt x="45450" y="205526"/>
                  </a:lnTo>
                  <a:lnTo>
                    <a:pt x="55442" y="203763"/>
                  </a:lnTo>
                  <a:lnTo>
                    <a:pt x="72783" y="192447"/>
                  </a:lnTo>
                  <a:lnTo>
                    <a:pt x="95700" y="166345"/>
                  </a:lnTo>
                  <a:lnTo>
                    <a:pt x="111718" y="130795"/>
                  </a:lnTo>
                  <a:lnTo>
                    <a:pt x="120376" y="85049"/>
                  </a:lnTo>
                  <a:lnTo>
                    <a:pt x="122940" y="84841"/>
                  </a:lnTo>
                  <a:lnTo>
                    <a:pt x="125819" y="88212"/>
                  </a:lnTo>
                  <a:lnTo>
                    <a:pt x="145726" y="147390"/>
                  </a:lnTo>
                  <a:lnTo>
                    <a:pt x="166911" y="180094"/>
                  </a:lnTo>
                  <a:lnTo>
                    <a:pt x="184220" y="200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01036" y="755208"/>
              <a:ext cx="136871" cy="129186"/>
            </a:xfrm>
            <a:custGeom>
              <a:avLst/>
              <a:gdLst/>
              <a:ahLst/>
              <a:cxnLst/>
              <a:rect l="0" t="0" r="0" b="0"/>
              <a:pathLst>
                <a:path w="136871" h="129186">
                  <a:moveTo>
                    <a:pt x="0" y="44957"/>
                  </a:moveTo>
                  <a:lnTo>
                    <a:pt x="15619" y="91813"/>
                  </a:lnTo>
                  <a:lnTo>
                    <a:pt x="12557" y="76778"/>
                  </a:lnTo>
                  <a:lnTo>
                    <a:pt x="11430" y="51301"/>
                  </a:lnTo>
                  <a:lnTo>
                    <a:pt x="17168" y="29839"/>
                  </a:lnTo>
                  <a:lnTo>
                    <a:pt x="21974" y="20841"/>
                  </a:lnTo>
                  <a:lnTo>
                    <a:pt x="36673" y="7723"/>
                  </a:lnTo>
                  <a:lnTo>
                    <a:pt x="45505" y="2587"/>
                  </a:lnTo>
                  <a:lnTo>
                    <a:pt x="64678" y="0"/>
                  </a:lnTo>
                  <a:lnTo>
                    <a:pt x="83728" y="3919"/>
                  </a:lnTo>
                  <a:lnTo>
                    <a:pt x="99994" y="13460"/>
                  </a:lnTo>
                  <a:lnTo>
                    <a:pt x="111902" y="28619"/>
                  </a:lnTo>
                  <a:lnTo>
                    <a:pt x="129079" y="66946"/>
                  </a:lnTo>
                  <a:lnTo>
                    <a:pt x="136870" y="129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23380" y="587581"/>
              <a:ext cx="167211" cy="310197"/>
            </a:xfrm>
            <a:custGeom>
              <a:avLst/>
              <a:gdLst/>
              <a:ahLst/>
              <a:cxnLst/>
              <a:rect l="0" t="0" r="0" b="0"/>
              <a:pathLst>
                <a:path w="167211" h="310197">
                  <a:moveTo>
                    <a:pt x="93511" y="212584"/>
                  </a:moveTo>
                  <a:lnTo>
                    <a:pt x="83935" y="188538"/>
                  </a:lnTo>
                  <a:lnTo>
                    <a:pt x="73268" y="174211"/>
                  </a:lnTo>
                  <a:lnTo>
                    <a:pt x="48518" y="158580"/>
                  </a:lnTo>
                  <a:lnTo>
                    <a:pt x="40119" y="157864"/>
                  </a:lnTo>
                  <a:lnTo>
                    <a:pt x="24548" y="163308"/>
                  </a:lnTo>
                  <a:lnTo>
                    <a:pt x="12948" y="176646"/>
                  </a:lnTo>
                  <a:lnTo>
                    <a:pt x="5062" y="195442"/>
                  </a:lnTo>
                  <a:lnTo>
                    <a:pt x="0" y="245636"/>
                  </a:lnTo>
                  <a:lnTo>
                    <a:pt x="1648" y="270558"/>
                  </a:lnTo>
                  <a:lnTo>
                    <a:pt x="10179" y="289433"/>
                  </a:lnTo>
                  <a:lnTo>
                    <a:pt x="24889" y="302501"/>
                  </a:lnTo>
                  <a:lnTo>
                    <a:pt x="33725" y="307624"/>
                  </a:lnTo>
                  <a:lnTo>
                    <a:pt x="52901" y="310196"/>
                  </a:lnTo>
                  <a:lnTo>
                    <a:pt x="71952" y="306270"/>
                  </a:lnTo>
                  <a:lnTo>
                    <a:pt x="88219" y="296726"/>
                  </a:lnTo>
                  <a:lnTo>
                    <a:pt x="110530" y="267021"/>
                  </a:lnTo>
                  <a:lnTo>
                    <a:pt x="130624" y="213892"/>
                  </a:lnTo>
                  <a:lnTo>
                    <a:pt x="141032" y="165269"/>
                  </a:lnTo>
                  <a:lnTo>
                    <a:pt x="144636" y="114987"/>
                  </a:lnTo>
                  <a:lnTo>
                    <a:pt x="142734" y="55482"/>
                  </a:lnTo>
                  <a:lnTo>
                    <a:pt x="131440" y="4257"/>
                  </a:lnTo>
                  <a:lnTo>
                    <a:pt x="128156" y="0"/>
                  </a:lnTo>
                  <a:lnTo>
                    <a:pt x="124796" y="671"/>
                  </a:lnTo>
                  <a:lnTo>
                    <a:pt x="121387" y="4629"/>
                  </a:lnTo>
                  <a:lnTo>
                    <a:pt x="115915" y="51837"/>
                  </a:lnTo>
                  <a:lnTo>
                    <a:pt x="114834" y="107436"/>
                  </a:lnTo>
                  <a:lnTo>
                    <a:pt x="114620" y="163478"/>
                  </a:lnTo>
                  <a:lnTo>
                    <a:pt x="130219" y="218439"/>
                  </a:lnTo>
                  <a:lnTo>
                    <a:pt x="143252" y="250974"/>
                  </a:lnTo>
                  <a:lnTo>
                    <a:pt x="167210" y="275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11689" y="715708"/>
              <a:ext cx="294799" cy="176166"/>
            </a:xfrm>
            <a:custGeom>
              <a:avLst/>
              <a:gdLst/>
              <a:ahLst/>
              <a:cxnLst/>
              <a:rect l="0" t="0" r="0" b="0"/>
              <a:pathLst>
                <a:path w="294799" h="176166">
                  <a:moveTo>
                    <a:pt x="0" y="31815"/>
                  </a:moveTo>
                  <a:lnTo>
                    <a:pt x="0" y="85959"/>
                  </a:lnTo>
                  <a:lnTo>
                    <a:pt x="0" y="103842"/>
                  </a:lnTo>
                  <a:lnTo>
                    <a:pt x="1169" y="88771"/>
                  </a:lnTo>
                  <a:lnTo>
                    <a:pt x="9575" y="61559"/>
                  </a:lnTo>
                  <a:lnTo>
                    <a:pt x="32783" y="24042"/>
                  </a:lnTo>
                  <a:lnTo>
                    <a:pt x="39403" y="16105"/>
                  </a:lnTo>
                  <a:lnTo>
                    <a:pt x="47326" y="11983"/>
                  </a:lnTo>
                  <a:lnTo>
                    <a:pt x="65487" y="10522"/>
                  </a:lnTo>
                  <a:lnTo>
                    <a:pt x="74074" y="15280"/>
                  </a:lnTo>
                  <a:lnTo>
                    <a:pt x="89854" y="33045"/>
                  </a:lnTo>
                  <a:lnTo>
                    <a:pt x="118584" y="95094"/>
                  </a:lnTo>
                  <a:lnTo>
                    <a:pt x="128440" y="155976"/>
                  </a:lnTo>
                  <a:lnTo>
                    <a:pt x="131250" y="167231"/>
                  </a:lnTo>
                  <a:lnTo>
                    <a:pt x="133123" y="170056"/>
                  </a:lnTo>
                  <a:lnTo>
                    <a:pt x="134373" y="167259"/>
                  </a:lnTo>
                  <a:lnTo>
                    <a:pt x="135205" y="160716"/>
                  </a:lnTo>
                  <a:lnTo>
                    <a:pt x="142369" y="147206"/>
                  </a:lnTo>
                  <a:lnTo>
                    <a:pt x="166032" y="119469"/>
                  </a:lnTo>
                  <a:lnTo>
                    <a:pt x="223695" y="78797"/>
                  </a:lnTo>
                  <a:lnTo>
                    <a:pt x="238240" y="60885"/>
                  </a:lnTo>
                  <a:lnTo>
                    <a:pt x="241885" y="51195"/>
                  </a:lnTo>
                  <a:lnTo>
                    <a:pt x="242815" y="31070"/>
                  </a:lnTo>
                  <a:lnTo>
                    <a:pt x="236209" y="13546"/>
                  </a:lnTo>
                  <a:lnTo>
                    <a:pt x="231172" y="5598"/>
                  </a:lnTo>
                  <a:lnTo>
                    <a:pt x="224305" y="1469"/>
                  </a:lnTo>
                  <a:lnTo>
                    <a:pt x="207316" y="0"/>
                  </a:lnTo>
                  <a:lnTo>
                    <a:pt x="191186" y="6367"/>
                  </a:lnTo>
                  <a:lnTo>
                    <a:pt x="183609" y="11340"/>
                  </a:lnTo>
                  <a:lnTo>
                    <a:pt x="161767" y="40696"/>
                  </a:lnTo>
                  <a:lnTo>
                    <a:pt x="151656" y="79030"/>
                  </a:lnTo>
                  <a:lnTo>
                    <a:pt x="155530" y="106222"/>
                  </a:lnTo>
                  <a:lnTo>
                    <a:pt x="166221" y="131565"/>
                  </a:lnTo>
                  <a:lnTo>
                    <a:pt x="182670" y="150628"/>
                  </a:lnTo>
                  <a:lnTo>
                    <a:pt x="211662" y="168924"/>
                  </a:lnTo>
                  <a:lnTo>
                    <a:pt x="248068" y="176165"/>
                  </a:lnTo>
                  <a:lnTo>
                    <a:pt x="294798" y="168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85430" y="755367"/>
              <a:ext cx="229683" cy="334245"/>
            </a:xfrm>
            <a:custGeom>
              <a:avLst/>
              <a:gdLst/>
              <a:ahLst/>
              <a:cxnLst/>
              <a:rect l="0" t="0" r="0" b="0"/>
              <a:pathLst>
                <a:path w="229683" h="334245">
                  <a:moveTo>
                    <a:pt x="200041" y="65855"/>
                  </a:moveTo>
                  <a:lnTo>
                    <a:pt x="205631" y="49088"/>
                  </a:lnTo>
                  <a:lnTo>
                    <a:pt x="202136" y="31497"/>
                  </a:lnTo>
                  <a:lnTo>
                    <a:pt x="197928" y="21893"/>
                  </a:lnTo>
                  <a:lnTo>
                    <a:pt x="183894" y="8102"/>
                  </a:lnTo>
                  <a:lnTo>
                    <a:pt x="175238" y="2787"/>
                  </a:lnTo>
                  <a:lnTo>
                    <a:pt x="156262" y="0"/>
                  </a:lnTo>
                  <a:lnTo>
                    <a:pt x="115484" y="7743"/>
                  </a:lnTo>
                  <a:lnTo>
                    <a:pt x="89720" y="22771"/>
                  </a:lnTo>
                  <a:lnTo>
                    <a:pt x="77700" y="38518"/>
                  </a:lnTo>
                  <a:lnTo>
                    <a:pt x="72857" y="47630"/>
                  </a:lnTo>
                  <a:lnTo>
                    <a:pt x="70595" y="67114"/>
                  </a:lnTo>
                  <a:lnTo>
                    <a:pt x="74660" y="86302"/>
                  </a:lnTo>
                  <a:lnTo>
                    <a:pt x="84264" y="102629"/>
                  </a:lnTo>
                  <a:lnTo>
                    <a:pt x="99452" y="114564"/>
                  </a:lnTo>
                  <a:lnTo>
                    <a:pt x="108415" y="119385"/>
                  </a:lnTo>
                  <a:lnTo>
                    <a:pt x="127733" y="121622"/>
                  </a:lnTo>
                  <a:lnTo>
                    <a:pt x="146847" y="117547"/>
                  </a:lnTo>
                  <a:lnTo>
                    <a:pt x="163141" y="107936"/>
                  </a:lnTo>
                  <a:lnTo>
                    <a:pt x="185469" y="83783"/>
                  </a:lnTo>
                  <a:lnTo>
                    <a:pt x="190326" y="83656"/>
                  </a:lnTo>
                  <a:lnTo>
                    <a:pt x="193564" y="89421"/>
                  </a:lnTo>
                  <a:lnTo>
                    <a:pt x="206424" y="148291"/>
                  </a:lnTo>
                  <a:lnTo>
                    <a:pt x="215613" y="211401"/>
                  </a:lnTo>
                  <a:lnTo>
                    <a:pt x="227250" y="263408"/>
                  </a:lnTo>
                  <a:lnTo>
                    <a:pt x="229682" y="290917"/>
                  </a:lnTo>
                  <a:lnTo>
                    <a:pt x="224524" y="312502"/>
                  </a:lnTo>
                  <a:lnTo>
                    <a:pt x="219872" y="321533"/>
                  </a:lnTo>
                  <a:lnTo>
                    <a:pt x="212092" y="327554"/>
                  </a:lnTo>
                  <a:lnTo>
                    <a:pt x="190970" y="334244"/>
                  </a:lnTo>
                  <a:lnTo>
                    <a:pt x="130876" y="330134"/>
                  </a:lnTo>
                  <a:lnTo>
                    <a:pt x="81151" y="321325"/>
                  </a:lnTo>
                  <a:lnTo>
                    <a:pt x="28074" y="310987"/>
                  </a:lnTo>
                  <a:lnTo>
                    <a:pt x="0" y="30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78636" y="748709"/>
              <a:ext cx="170049" cy="145703"/>
            </a:xfrm>
            <a:custGeom>
              <a:avLst/>
              <a:gdLst/>
              <a:ahLst/>
              <a:cxnLst/>
              <a:rect l="0" t="0" r="0" b="0"/>
              <a:pathLst>
                <a:path w="170049" h="145703">
                  <a:moveTo>
                    <a:pt x="96348" y="61985"/>
                  </a:moveTo>
                  <a:lnTo>
                    <a:pt x="81776" y="19293"/>
                  </a:lnTo>
                  <a:lnTo>
                    <a:pt x="76105" y="8957"/>
                  </a:lnTo>
                  <a:lnTo>
                    <a:pt x="67645" y="3236"/>
                  </a:lnTo>
                  <a:lnTo>
                    <a:pt x="45767" y="0"/>
                  </a:lnTo>
                  <a:lnTo>
                    <a:pt x="35721" y="4284"/>
                  </a:lnTo>
                  <a:lnTo>
                    <a:pt x="18320" y="21522"/>
                  </a:lnTo>
                  <a:lnTo>
                    <a:pt x="959" y="57535"/>
                  </a:lnTo>
                  <a:lnTo>
                    <a:pt x="0" y="69547"/>
                  </a:lnTo>
                  <a:lnTo>
                    <a:pt x="5174" y="92252"/>
                  </a:lnTo>
                  <a:lnTo>
                    <a:pt x="21241" y="124765"/>
                  </a:lnTo>
                  <a:lnTo>
                    <a:pt x="37231" y="139800"/>
                  </a:lnTo>
                  <a:lnTo>
                    <a:pt x="46408" y="145447"/>
                  </a:lnTo>
                  <a:lnTo>
                    <a:pt x="54866" y="145702"/>
                  </a:lnTo>
                  <a:lnTo>
                    <a:pt x="62845" y="142363"/>
                  </a:lnTo>
                  <a:lnTo>
                    <a:pt x="76778" y="129294"/>
                  </a:lnTo>
                  <a:lnTo>
                    <a:pt x="99130" y="82200"/>
                  </a:lnTo>
                  <a:lnTo>
                    <a:pt x="102882" y="78971"/>
                  </a:lnTo>
                  <a:lnTo>
                    <a:pt x="106553" y="80328"/>
                  </a:lnTo>
                  <a:lnTo>
                    <a:pt x="126439" y="102133"/>
                  </a:lnTo>
                  <a:lnTo>
                    <a:pt x="170048" y="125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90798" y="558010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6402" y="58617"/>
                  </a:lnTo>
                  <a:lnTo>
                    <a:pt x="1264" y="121196"/>
                  </a:lnTo>
                  <a:lnTo>
                    <a:pt x="375" y="172520"/>
                  </a:lnTo>
                  <a:lnTo>
                    <a:pt x="111" y="223602"/>
                  </a:lnTo>
                  <a:lnTo>
                    <a:pt x="22" y="27713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17098" y="67382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4311" y="0"/>
                  </a:lnTo>
                  <a:lnTo>
                    <a:pt x="52661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27669" y="768580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3119" y="42691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48725" y="66329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11896" y="726466"/>
              <a:ext cx="115815" cy="131817"/>
            </a:xfrm>
            <a:custGeom>
              <a:avLst/>
              <a:gdLst/>
              <a:ahLst/>
              <a:cxnLst/>
              <a:rect l="0" t="0" r="0" b="0"/>
              <a:pathLst>
                <a:path w="115815" h="131817">
                  <a:moveTo>
                    <a:pt x="0" y="10528"/>
                  </a:moveTo>
                  <a:lnTo>
                    <a:pt x="27511" y="73956"/>
                  </a:lnTo>
                  <a:lnTo>
                    <a:pt x="45549" y="126376"/>
                  </a:lnTo>
                  <a:lnTo>
                    <a:pt x="51423" y="131044"/>
                  </a:lnTo>
                  <a:lnTo>
                    <a:pt x="58849" y="131816"/>
                  </a:lnTo>
                  <a:lnTo>
                    <a:pt x="67308" y="129991"/>
                  </a:lnTo>
                  <a:lnTo>
                    <a:pt x="74119" y="124096"/>
                  </a:lnTo>
                  <a:lnTo>
                    <a:pt x="93453" y="84131"/>
                  </a:lnTo>
                  <a:lnTo>
                    <a:pt x="112580" y="2416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77518" y="715654"/>
              <a:ext cx="129177" cy="210854"/>
            </a:xfrm>
            <a:custGeom>
              <a:avLst/>
              <a:gdLst/>
              <a:ahLst/>
              <a:cxnLst/>
              <a:rect l="0" t="0" r="0" b="0"/>
              <a:pathLst>
                <a:path w="129177" h="210854">
                  <a:moveTo>
                    <a:pt x="2834" y="73983"/>
                  </a:moveTo>
                  <a:lnTo>
                    <a:pt x="14013" y="85161"/>
                  </a:lnTo>
                  <a:lnTo>
                    <a:pt x="20815" y="87284"/>
                  </a:lnTo>
                  <a:lnTo>
                    <a:pt x="47156" y="84683"/>
                  </a:lnTo>
                  <a:lnTo>
                    <a:pt x="66986" y="79518"/>
                  </a:lnTo>
                  <a:lnTo>
                    <a:pt x="84379" y="67084"/>
                  </a:lnTo>
                  <a:lnTo>
                    <a:pt x="92292" y="58855"/>
                  </a:lnTo>
                  <a:lnTo>
                    <a:pt x="96398" y="49860"/>
                  </a:lnTo>
                  <a:lnTo>
                    <a:pt x="97840" y="30506"/>
                  </a:lnTo>
                  <a:lnTo>
                    <a:pt x="91462" y="13326"/>
                  </a:lnTo>
                  <a:lnTo>
                    <a:pt x="86486" y="5469"/>
                  </a:lnTo>
                  <a:lnTo>
                    <a:pt x="77320" y="1401"/>
                  </a:lnTo>
                  <a:lnTo>
                    <a:pt x="51536" y="0"/>
                  </a:lnTo>
                  <a:lnTo>
                    <a:pt x="39982" y="3604"/>
                  </a:lnTo>
                  <a:lnTo>
                    <a:pt x="20904" y="16967"/>
                  </a:lnTo>
                  <a:lnTo>
                    <a:pt x="2599" y="44221"/>
                  </a:lnTo>
                  <a:lnTo>
                    <a:pt x="0" y="67384"/>
                  </a:lnTo>
                  <a:lnTo>
                    <a:pt x="7863" y="114793"/>
                  </a:lnTo>
                  <a:lnTo>
                    <a:pt x="28501" y="147296"/>
                  </a:lnTo>
                  <a:lnTo>
                    <a:pt x="59680" y="180145"/>
                  </a:lnTo>
                  <a:lnTo>
                    <a:pt x="120064" y="207374"/>
                  </a:lnTo>
                  <a:lnTo>
                    <a:pt x="129176" y="210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73028" y="705409"/>
              <a:ext cx="257321" cy="164172"/>
            </a:xfrm>
            <a:custGeom>
              <a:avLst/>
              <a:gdLst/>
              <a:ahLst/>
              <a:cxnLst/>
              <a:rect l="0" t="0" r="0" b="0"/>
              <a:pathLst>
                <a:path w="257321" h="164172">
                  <a:moveTo>
                    <a:pt x="17936" y="0"/>
                  </a:moveTo>
                  <a:lnTo>
                    <a:pt x="6757" y="11178"/>
                  </a:lnTo>
                  <a:lnTo>
                    <a:pt x="1269" y="29145"/>
                  </a:lnTo>
                  <a:lnTo>
                    <a:pt x="0" y="51558"/>
                  </a:lnTo>
                  <a:lnTo>
                    <a:pt x="11790" y="105142"/>
                  </a:lnTo>
                  <a:lnTo>
                    <a:pt x="21704" y="136828"/>
                  </a:lnTo>
                  <a:lnTo>
                    <a:pt x="27467" y="142691"/>
                  </a:lnTo>
                  <a:lnTo>
                    <a:pt x="34818" y="145430"/>
                  </a:lnTo>
                  <a:lnTo>
                    <a:pt x="43229" y="146086"/>
                  </a:lnTo>
                  <a:lnTo>
                    <a:pt x="51176" y="143014"/>
                  </a:lnTo>
                  <a:lnTo>
                    <a:pt x="73538" y="121923"/>
                  </a:lnTo>
                  <a:lnTo>
                    <a:pt x="98935" y="83355"/>
                  </a:lnTo>
                  <a:lnTo>
                    <a:pt x="103521" y="73117"/>
                  </a:lnTo>
                  <a:lnTo>
                    <a:pt x="106578" y="70972"/>
                  </a:lnTo>
                  <a:lnTo>
                    <a:pt x="108615" y="74221"/>
                  </a:lnTo>
                  <a:lnTo>
                    <a:pt x="117476" y="107468"/>
                  </a:lnTo>
                  <a:lnTo>
                    <a:pt x="132697" y="131928"/>
                  </a:lnTo>
                  <a:lnTo>
                    <a:pt x="152024" y="153993"/>
                  </a:lnTo>
                  <a:lnTo>
                    <a:pt x="171897" y="162028"/>
                  </a:lnTo>
                  <a:lnTo>
                    <a:pt x="183747" y="164171"/>
                  </a:lnTo>
                  <a:lnTo>
                    <a:pt x="203154" y="160312"/>
                  </a:lnTo>
                  <a:lnTo>
                    <a:pt x="219578" y="149629"/>
                  </a:lnTo>
                  <a:lnTo>
                    <a:pt x="234676" y="133182"/>
                  </a:lnTo>
                  <a:lnTo>
                    <a:pt x="250741" y="98603"/>
                  </a:lnTo>
                  <a:lnTo>
                    <a:pt x="257320" y="58721"/>
                  </a:lnTo>
                  <a:lnTo>
                    <a:pt x="24956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90224" y="547481"/>
              <a:ext cx="174523" cy="326385"/>
            </a:xfrm>
            <a:custGeom>
              <a:avLst/>
              <a:gdLst/>
              <a:ahLst/>
              <a:cxnLst/>
              <a:rect l="0" t="0" r="0" b="0"/>
              <a:pathLst>
                <a:path w="174523" h="326385">
                  <a:moveTo>
                    <a:pt x="6066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7061" y="138120"/>
                  </a:lnTo>
                  <a:lnTo>
                    <a:pt x="24142" y="186764"/>
                  </a:lnTo>
                  <a:lnTo>
                    <a:pt x="32123" y="239533"/>
                  </a:lnTo>
                  <a:lnTo>
                    <a:pt x="36559" y="282799"/>
                  </a:lnTo>
                  <a:lnTo>
                    <a:pt x="52263" y="220288"/>
                  </a:lnTo>
                  <a:lnTo>
                    <a:pt x="57921" y="212370"/>
                  </a:lnTo>
                  <a:lnTo>
                    <a:pt x="73567" y="200452"/>
                  </a:lnTo>
                  <a:lnTo>
                    <a:pt x="92218" y="197494"/>
                  </a:lnTo>
                  <a:lnTo>
                    <a:pt x="102105" y="198343"/>
                  </a:lnTo>
                  <a:lnTo>
                    <a:pt x="119330" y="208646"/>
                  </a:lnTo>
                  <a:lnTo>
                    <a:pt x="149452" y="243855"/>
                  </a:lnTo>
                  <a:lnTo>
                    <a:pt x="165274" y="274245"/>
                  </a:lnTo>
                  <a:lnTo>
                    <a:pt x="17452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93185" y="744260"/>
              <a:ext cx="125054" cy="136718"/>
            </a:xfrm>
            <a:custGeom>
              <a:avLst/>
              <a:gdLst/>
              <a:ahLst/>
              <a:cxnLst/>
              <a:rect l="0" t="0" r="0" b="0"/>
              <a:pathLst>
                <a:path w="125054" h="136718">
                  <a:moveTo>
                    <a:pt x="97903" y="34848"/>
                  </a:moveTo>
                  <a:lnTo>
                    <a:pt x="92314" y="18081"/>
                  </a:lnTo>
                  <a:lnTo>
                    <a:pt x="80211" y="6729"/>
                  </a:lnTo>
                  <a:lnTo>
                    <a:pt x="72070" y="2064"/>
                  </a:lnTo>
                  <a:lnTo>
                    <a:pt x="53666" y="0"/>
                  </a:lnTo>
                  <a:lnTo>
                    <a:pt x="34958" y="4153"/>
                  </a:lnTo>
                  <a:lnTo>
                    <a:pt x="18845" y="13797"/>
                  </a:lnTo>
                  <a:lnTo>
                    <a:pt x="7004" y="29002"/>
                  </a:lnTo>
                  <a:lnTo>
                    <a:pt x="2209" y="37970"/>
                  </a:lnTo>
                  <a:lnTo>
                    <a:pt x="0" y="60412"/>
                  </a:lnTo>
                  <a:lnTo>
                    <a:pt x="8114" y="107358"/>
                  </a:lnTo>
                  <a:lnTo>
                    <a:pt x="13477" y="115944"/>
                  </a:lnTo>
                  <a:lnTo>
                    <a:pt x="28795" y="128603"/>
                  </a:lnTo>
                  <a:lnTo>
                    <a:pt x="62739" y="136717"/>
                  </a:lnTo>
                  <a:lnTo>
                    <a:pt x="82665" y="132376"/>
                  </a:lnTo>
                  <a:lnTo>
                    <a:pt x="91253" y="127943"/>
                  </a:lnTo>
                  <a:lnTo>
                    <a:pt x="114520" y="99347"/>
                  </a:lnTo>
                  <a:lnTo>
                    <a:pt x="125053" y="61238"/>
                  </a:lnTo>
                  <a:lnTo>
                    <a:pt x="121278" y="40338"/>
                  </a:lnTo>
                  <a:lnTo>
                    <a:pt x="108431" y="13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76779" y="621181"/>
              <a:ext cx="156968" cy="263213"/>
            </a:xfrm>
            <a:custGeom>
              <a:avLst/>
              <a:gdLst/>
              <a:ahLst/>
              <a:cxnLst/>
              <a:rect l="0" t="0" r="0" b="0"/>
              <a:pathLst>
                <a:path w="156968" h="263213">
                  <a:moveTo>
                    <a:pt x="9066" y="0"/>
                  </a:moveTo>
                  <a:lnTo>
                    <a:pt x="0" y="58617"/>
                  </a:lnTo>
                  <a:lnTo>
                    <a:pt x="7232" y="120026"/>
                  </a:lnTo>
                  <a:lnTo>
                    <a:pt x="16805" y="178430"/>
                  </a:lnTo>
                  <a:lnTo>
                    <a:pt x="24633" y="229438"/>
                  </a:lnTo>
                  <a:lnTo>
                    <a:pt x="26462" y="232507"/>
                  </a:lnTo>
                  <a:lnTo>
                    <a:pt x="27683" y="229874"/>
                  </a:lnTo>
                  <a:lnTo>
                    <a:pt x="28496" y="223439"/>
                  </a:lnTo>
                  <a:lnTo>
                    <a:pt x="35639" y="210050"/>
                  </a:lnTo>
                  <a:lnTo>
                    <a:pt x="40819" y="203205"/>
                  </a:lnTo>
                  <a:lnTo>
                    <a:pt x="64877" y="187980"/>
                  </a:lnTo>
                  <a:lnTo>
                    <a:pt x="123101" y="168716"/>
                  </a:lnTo>
                  <a:lnTo>
                    <a:pt x="134222" y="165120"/>
                  </a:lnTo>
                  <a:lnTo>
                    <a:pt x="149698" y="151765"/>
                  </a:lnTo>
                  <a:lnTo>
                    <a:pt x="155464" y="143291"/>
                  </a:lnTo>
                  <a:lnTo>
                    <a:pt x="156967" y="135302"/>
                  </a:lnTo>
                  <a:lnTo>
                    <a:pt x="155630" y="127636"/>
                  </a:lnTo>
                  <a:lnTo>
                    <a:pt x="152399" y="120185"/>
                  </a:lnTo>
                  <a:lnTo>
                    <a:pt x="145565" y="115219"/>
                  </a:lnTo>
                  <a:lnTo>
                    <a:pt x="125494" y="109700"/>
                  </a:lnTo>
                  <a:lnTo>
                    <a:pt x="115930" y="110568"/>
                  </a:lnTo>
                  <a:lnTo>
                    <a:pt x="99065" y="117771"/>
                  </a:lnTo>
                  <a:lnTo>
                    <a:pt x="76416" y="134981"/>
                  </a:lnTo>
                  <a:lnTo>
                    <a:pt x="65126" y="154358"/>
                  </a:lnTo>
                  <a:lnTo>
                    <a:pt x="58547" y="177398"/>
                  </a:lnTo>
                  <a:lnTo>
                    <a:pt x="59523" y="199336"/>
                  </a:lnTo>
                  <a:lnTo>
                    <a:pt x="72239" y="231418"/>
                  </a:lnTo>
                  <a:lnTo>
                    <a:pt x="90824" y="257561"/>
                  </a:lnTo>
                  <a:lnTo>
                    <a:pt x="98666" y="261785"/>
                  </a:lnTo>
                  <a:lnTo>
                    <a:pt x="135407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33285" y="734796"/>
              <a:ext cx="181014" cy="172643"/>
            </a:xfrm>
            <a:custGeom>
              <a:avLst/>
              <a:gdLst/>
              <a:ahLst/>
              <a:cxnLst/>
              <a:rect l="0" t="0" r="0" b="0"/>
              <a:pathLst>
                <a:path w="181014" h="172643">
                  <a:moveTo>
                    <a:pt x="0" y="33784"/>
                  </a:moveTo>
                  <a:lnTo>
                    <a:pt x="3120" y="87928"/>
                  </a:lnTo>
                  <a:lnTo>
                    <a:pt x="17958" y="148409"/>
                  </a:lnTo>
                  <a:lnTo>
                    <a:pt x="25858" y="172642"/>
                  </a:lnTo>
                  <a:lnTo>
                    <a:pt x="9987" y="113879"/>
                  </a:lnTo>
                  <a:lnTo>
                    <a:pt x="1972" y="61043"/>
                  </a:lnTo>
                  <a:lnTo>
                    <a:pt x="7115" y="36541"/>
                  </a:lnTo>
                  <a:lnTo>
                    <a:pt x="11762" y="25093"/>
                  </a:lnTo>
                  <a:lnTo>
                    <a:pt x="26285" y="9254"/>
                  </a:lnTo>
                  <a:lnTo>
                    <a:pt x="35070" y="3393"/>
                  </a:lnTo>
                  <a:lnTo>
                    <a:pt x="54192" y="0"/>
                  </a:lnTo>
                  <a:lnTo>
                    <a:pt x="64203" y="732"/>
                  </a:lnTo>
                  <a:lnTo>
                    <a:pt x="81567" y="7786"/>
                  </a:lnTo>
                  <a:lnTo>
                    <a:pt x="117368" y="36967"/>
                  </a:lnTo>
                  <a:lnTo>
                    <a:pt x="157207" y="95179"/>
                  </a:lnTo>
                  <a:lnTo>
                    <a:pt x="180271" y="138718"/>
                  </a:lnTo>
                  <a:lnTo>
                    <a:pt x="181013" y="148194"/>
                  </a:lnTo>
                  <a:lnTo>
                    <a:pt x="175597" y="164961"/>
                  </a:lnTo>
                  <a:lnTo>
                    <a:pt x="173216" y="169199"/>
                  </a:lnTo>
                  <a:lnTo>
                    <a:pt x="171630" y="170854"/>
                  </a:lnTo>
                  <a:lnTo>
                    <a:pt x="168456" y="170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64911" y="758051"/>
              <a:ext cx="108603" cy="157374"/>
            </a:xfrm>
            <a:custGeom>
              <a:avLst/>
              <a:gdLst/>
              <a:ahLst/>
              <a:cxnLst/>
              <a:rect l="0" t="0" r="0" b="0"/>
              <a:pathLst>
                <a:path w="108603" h="157374">
                  <a:moveTo>
                    <a:pt x="0" y="0"/>
                  </a:moveTo>
                  <a:lnTo>
                    <a:pt x="0" y="57264"/>
                  </a:lnTo>
                  <a:lnTo>
                    <a:pt x="5590" y="118157"/>
                  </a:lnTo>
                  <a:lnTo>
                    <a:pt x="14573" y="140642"/>
                  </a:lnTo>
                  <a:lnTo>
                    <a:pt x="20244" y="149913"/>
                  </a:lnTo>
                  <a:lnTo>
                    <a:pt x="27534" y="154924"/>
                  </a:lnTo>
                  <a:lnTo>
                    <a:pt x="44993" y="157373"/>
                  </a:lnTo>
                  <a:lnTo>
                    <a:pt x="61331" y="151442"/>
                  </a:lnTo>
                  <a:lnTo>
                    <a:pt x="90884" y="128571"/>
                  </a:lnTo>
                  <a:lnTo>
                    <a:pt x="106608" y="102826"/>
                  </a:lnTo>
                  <a:lnTo>
                    <a:pt x="108602" y="80016"/>
                  </a:lnTo>
                  <a:lnTo>
                    <a:pt x="10528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43896" y="781173"/>
              <a:ext cx="235630" cy="145335"/>
            </a:xfrm>
            <a:custGeom>
              <a:avLst/>
              <a:gdLst/>
              <a:ahLst/>
              <a:cxnLst/>
              <a:rect l="0" t="0" r="0" b="0"/>
              <a:pathLst>
                <a:path w="235630" h="145335">
                  <a:moveTo>
                    <a:pt x="0" y="40049"/>
                  </a:moveTo>
                  <a:lnTo>
                    <a:pt x="5589" y="98666"/>
                  </a:lnTo>
                  <a:lnTo>
                    <a:pt x="7236" y="101354"/>
                  </a:lnTo>
                  <a:lnTo>
                    <a:pt x="9553" y="77191"/>
                  </a:lnTo>
                  <a:lnTo>
                    <a:pt x="12579" y="35326"/>
                  </a:lnTo>
                  <a:lnTo>
                    <a:pt x="21578" y="11044"/>
                  </a:lnTo>
                  <a:lnTo>
                    <a:pt x="29593" y="4335"/>
                  </a:lnTo>
                  <a:lnTo>
                    <a:pt x="39616" y="1032"/>
                  </a:lnTo>
                  <a:lnTo>
                    <a:pt x="50977" y="0"/>
                  </a:lnTo>
                  <a:lnTo>
                    <a:pt x="60892" y="2821"/>
                  </a:lnTo>
                  <a:lnTo>
                    <a:pt x="78146" y="15315"/>
                  </a:lnTo>
                  <a:lnTo>
                    <a:pt x="90494" y="38805"/>
                  </a:lnTo>
                  <a:lnTo>
                    <a:pt x="107953" y="90366"/>
                  </a:lnTo>
                  <a:lnTo>
                    <a:pt x="111743" y="94651"/>
                  </a:lnTo>
                  <a:lnTo>
                    <a:pt x="115439" y="93998"/>
                  </a:lnTo>
                  <a:lnTo>
                    <a:pt x="119073" y="90053"/>
                  </a:lnTo>
                  <a:lnTo>
                    <a:pt x="136882" y="29828"/>
                  </a:lnTo>
                  <a:lnTo>
                    <a:pt x="152084" y="14840"/>
                  </a:lnTo>
                  <a:lnTo>
                    <a:pt x="161051" y="9205"/>
                  </a:lnTo>
                  <a:lnTo>
                    <a:pt x="169368" y="7788"/>
                  </a:lnTo>
                  <a:lnTo>
                    <a:pt x="177253" y="9183"/>
                  </a:lnTo>
                  <a:lnTo>
                    <a:pt x="184849" y="12453"/>
                  </a:lnTo>
                  <a:lnTo>
                    <a:pt x="199529" y="28564"/>
                  </a:lnTo>
                  <a:lnTo>
                    <a:pt x="226664" y="82037"/>
                  </a:lnTo>
                  <a:lnTo>
                    <a:pt x="234490" y="103164"/>
                  </a:lnTo>
                  <a:lnTo>
                    <a:pt x="235629" y="124252"/>
                  </a:lnTo>
                  <a:lnTo>
                    <a:pt x="232813" y="143377"/>
                  </a:lnTo>
                  <a:lnTo>
                    <a:pt x="231627" y="145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28165" y="579067"/>
              <a:ext cx="186768" cy="329960"/>
            </a:xfrm>
            <a:custGeom>
              <a:avLst/>
              <a:gdLst/>
              <a:ahLst/>
              <a:cxnLst/>
              <a:rect l="0" t="0" r="0" b="0"/>
              <a:pathLst>
                <a:path w="186768" h="32996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8212" y="163796"/>
                  </a:lnTo>
                  <a:lnTo>
                    <a:pt x="26085" y="223687"/>
                  </a:lnTo>
                  <a:lnTo>
                    <a:pt x="35546" y="260860"/>
                  </a:lnTo>
                  <a:lnTo>
                    <a:pt x="35395" y="266323"/>
                  </a:lnTo>
                  <a:lnTo>
                    <a:pt x="32956" y="267626"/>
                  </a:lnTo>
                  <a:lnTo>
                    <a:pt x="28990" y="266155"/>
                  </a:lnTo>
                  <a:lnTo>
                    <a:pt x="26346" y="260495"/>
                  </a:lnTo>
                  <a:lnTo>
                    <a:pt x="23407" y="241727"/>
                  </a:lnTo>
                  <a:lnTo>
                    <a:pt x="28341" y="220908"/>
                  </a:lnTo>
                  <a:lnTo>
                    <a:pt x="32932" y="210443"/>
                  </a:lnTo>
                  <a:lnTo>
                    <a:pt x="47392" y="195696"/>
                  </a:lnTo>
                  <a:lnTo>
                    <a:pt x="56161" y="190125"/>
                  </a:lnTo>
                  <a:lnTo>
                    <a:pt x="75263" y="187055"/>
                  </a:lnTo>
                  <a:lnTo>
                    <a:pt x="116123" y="194617"/>
                  </a:lnTo>
                  <a:lnTo>
                    <a:pt x="141902" y="209612"/>
                  </a:lnTo>
                  <a:lnTo>
                    <a:pt x="164358" y="228873"/>
                  </a:lnTo>
                  <a:lnTo>
                    <a:pt x="180241" y="254988"/>
                  </a:lnTo>
                  <a:lnTo>
                    <a:pt x="186767" y="290541"/>
                  </a:lnTo>
                  <a:lnTo>
                    <a:pt x="184173" y="300149"/>
                  </a:lnTo>
                  <a:lnTo>
                    <a:pt x="178934" y="307724"/>
                  </a:lnTo>
                  <a:lnTo>
                    <a:pt x="163755" y="319260"/>
                  </a:lnTo>
                  <a:lnTo>
                    <a:pt x="145309" y="328287"/>
                  </a:lnTo>
                  <a:lnTo>
                    <a:pt x="125413" y="329959"/>
                  </a:lnTo>
                  <a:lnTo>
                    <a:pt x="104872" y="325633"/>
                  </a:lnTo>
                  <a:lnTo>
                    <a:pt x="6317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07150" y="756754"/>
              <a:ext cx="157928" cy="151095"/>
            </a:xfrm>
            <a:custGeom>
              <a:avLst/>
              <a:gdLst/>
              <a:ahLst/>
              <a:cxnLst/>
              <a:rect l="0" t="0" r="0" b="0"/>
              <a:pathLst>
                <a:path w="157928" h="151095">
                  <a:moveTo>
                    <a:pt x="0" y="74997"/>
                  </a:moveTo>
                  <a:lnTo>
                    <a:pt x="37478" y="66664"/>
                  </a:lnTo>
                  <a:lnTo>
                    <a:pt x="83312" y="59313"/>
                  </a:lnTo>
                  <a:lnTo>
                    <a:pt x="115542" y="44353"/>
                  </a:lnTo>
                  <a:lnTo>
                    <a:pt x="121482" y="37020"/>
                  </a:lnTo>
                  <a:lnTo>
                    <a:pt x="124271" y="28622"/>
                  </a:lnTo>
                  <a:lnTo>
                    <a:pt x="124962" y="19514"/>
                  </a:lnTo>
                  <a:lnTo>
                    <a:pt x="121913" y="12272"/>
                  </a:lnTo>
                  <a:lnTo>
                    <a:pt x="109165" y="1106"/>
                  </a:lnTo>
                  <a:lnTo>
                    <a:pt x="100853" y="0"/>
                  </a:lnTo>
                  <a:lnTo>
                    <a:pt x="82258" y="5010"/>
                  </a:lnTo>
                  <a:lnTo>
                    <a:pt x="68534" y="18155"/>
                  </a:lnTo>
                  <a:lnTo>
                    <a:pt x="63237" y="26574"/>
                  </a:lnTo>
                  <a:lnTo>
                    <a:pt x="60471" y="48406"/>
                  </a:lnTo>
                  <a:lnTo>
                    <a:pt x="71221" y="105854"/>
                  </a:lnTo>
                  <a:lnTo>
                    <a:pt x="77667" y="127315"/>
                  </a:lnTo>
                  <a:lnTo>
                    <a:pt x="83364" y="135612"/>
                  </a:lnTo>
                  <a:lnTo>
                    <a:pt x="99052" y="147950"/>
                  </a:lnTo>
                  <a:lnTo>
                    <a:pt x="120842" y="151094"/>
                  </a:lnTo>
                  <a:lnTo>
                    <a:pt x="157927" y="148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293372" y="758051"/>
              <a:ext cx="140163" cy="139577"/>
            </a:xfrm>
            <a:custGeom>
              <a:avLst/>
              <a:gdLst/>
              <a:ahLst/>
              <a:cxnLst/>
              <a:rect l="0" t="0" r="0" b="0"/>
              <a:pathLst>
                <a:path w="140163" h="139577">
                  <a:moveTo>
                    <a:pt x="13820" y="63171"/>
                  </a:moveTo>
                  <a:lnTo>
                    <a:pt x="31778" y="117046"/>
                  </a:lnTo>
                  <a:lnTo>
                    <a:pt x="39677" y="139576"/>
                  </a:lnTo>
                  <a:lnTo>
                    <a:pt x="37790" y="129494"/>
                  </a:lnTo>
                  <a:lnTo>
                    <a:pt x="11413" y="73052"/>
                  </a:lnTo>
                  <a:lnTo>
                    <a:pt x="108" y="41922"/>
                  </a:lnTo>
                  <a:lnTo>
                    <a:pt x="0" y="32628"/>
                  </a:lnTo>
                  <a:lnTo>
                    <a:pt x="6117" y="16061"/>
                  </a:lnTo>
                  <a:lnTo>
                    <a:pt x="13364" y="10708"/>
                  </a:lnTo>
                  <a:lnTo>
                    <a:pt x="33895" y="4759"/>
                  </a:lnTo>
                  <a:lnTo>
                    <a:pt x="91268" y="940"/>
                  </a:lnTo>
                  <a:lnTo>
                    <a:pt x="1401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507112" y="765807"/>
              <a:ext cx="105962" cy="171230"/>
            </a:xfrm>
            <a:custGeom>
              <a:avLst/>
              <a:gdLst/>
              <a:ahLst/>
              <a:cxnLst/>
              <a:rect l="0" t="0" r="0" b="0"/>
              <a:pathLst>
                <a:path w="105962" h="171230">
                  <a:moveTo>
                    <a:pt x="105406" y="13301"/>
                  </a:moveTo>
                  <a:lnTo>
                    <a:pt x="94228" y="2123"/>
                  </a:lnTo>
                  <a:lnTo>
                    <a:pt x="86255" y="0"/>
                  </a:lnTo>
                  <a:lnTo>
                    <a:pt x="53848" y="2601"/>
                  </a:lnTo>
                  <a:lnTo>
                    <a:pt x="22669" y="11951"/>
                  </a:lnTo>
                  <a:lnTo>
                    <a:pt x="5853" y="22840"/>
                  </a:lnTo>
                  <a:lnTo>
                    <a:pt x="1602" y="31358"/>
                  </a:lnTo>
                  <a:lnTo>
                    <a:pt x="0" y="53302"/>
                  </a:lnTo>
                  <a:lnTo>
                    <a:pt x="3550" y="62195"/>
                  </a:lnTo>
                  <a:lnTo>
                    <a:pt x="16853" y="75196"/>
                  </a:lnTo>
                  <a:lnTo>
                    <a:pt x="72442" y="100019"/>
                  </a:lnTo>
                  <a:lnTo>
                    <a:pt x="91925" y="113843"/>
                  </a:lnTo>
                  <a:lnTo>
                    <a:pt x="104484" y="131686"/>
                  </a:lnTo>
                  <a:lnTo>
                    <a:pt x="105961" y="140188"/>
                  </a:lnTo>
                  <a:lnTo>
                    <a:pt x="104606" y="148195"/>
                  </a:lnTo>
                  <a:lnTo>
                    <a:pt x="101363" y="155873"/>
                  </a:lnTo>
                  <a:lnTo>
                    <a:pt x="93352" y="160992"/>
                  </a:lnTo>
                  <a:lnTo>
                    <a:pt x="41587" y="169207"/>
                  </a:lnTo>
                  <a:lnTo>
                    <a:pt x="121" y="171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654632" y="958093"/>
              <a:ext cx="33304" cy="136871"/>
            </a:xfrm>
            <a:custGeom>
              <a:avLst/>
              <a:gdLst/>
              <a:ahLst/>
              <a:cxnLst/>
              <a:rect l="0" t="0" r="0" b="0"/>
              <a:pathLst>
                <a:path w="33304" h="136871">
                  <a:moveTo>
                    <a:pt x="0" y="0"/>
                  </a:moveTo>
                  <a:lnTo>
                    <a:pt x="29308" y="49552"/>
                  </a:lnTo>
                  <a:lnTo>
                    <a:pt x="33303" y="78565"/>
                  </a:lnTo>
                  <a:lnTo>
                    <a:pt x="28975" y="11530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875786" y="1153463"/>
            <a:ext cx="1174724" cy="383818"/>
            <a:chOff x="1875786" y="1153463"/>
            <a:chExt cx="1174724" cy="383818"/>
          </a:xfrm>
        </p:grpSpPr>
        <p:sp>
          <p:nvSpPr>
            <p:cNvPr id="53" name="Freeform 52"/>
            <p:cNvSpPr/>
            <p:nvPr/>
          </p:nvSpPr>
          <p:spPr>
            <a:xfrm>
              <a:off x="1875786" y="1281963"/>
              <a:ext cx="198329" cy="255318"/>
            </a:xfrm>
            <a:custGeom>
              <a:avLst/>
              <a:gdLst/>
              <a:ahLst/>
              <a:cxnLst/>
              <a:rect l="0" t="0" r="0" b="0"/>
              <a:pathLst>
                <a:path w="198329" h="255318">
                  <a:moveTo>
                    <a:pt x="124628" y="97270"/>
                  </a:moveTo>
                  <a:lnTo>
                    <a:pt x="130217" y="80502"/>
                  </a:lnTo>
                  <a:lnTo>
                    <a:pt x="129842" y="62911"/>
                  </a:lnTo>
                  <a:lnTo>
                    <a:pt x="124606" y="43395"/>
                  </a:lnTo>
                  <a:lnTo>
                    <a:pt x="114480" y="23022"/>
                  </a:lnTo>
                  <a:lnTo>
                    <a:pt x="99061" y="8509"/>
                  </a:lnTo>
                  <a:lnTo>
                    <a:pt x="90036" y="3001"/>
                  </a:lnTo>
                  <a:lnTo>
                    <a:pt x="70649" y="0"/>
                  </a:lnTo>
                  <a:lnTo>
                    <a:pt x="60566" y="838"/>
                  </a:lnTo>
                  <a:lnTo>
                    <a:pt x="43124" y="8008"/>
                  </a:lnTo>
                  <a:lnTo>
                    <a:pt x="35197" y="13195"/>
                  </a:lnTo>
                  <a:lnTo>
                    <a:pt x="23270" y="28318"/>
                  </a:lnTo>
                  <a:lnTo>
                    <a:pt x="18451" y="37264"/>
                  </a:lnTo>
                  <a:lnTo>
                    <a:pt x="9548" y="91309"/>
                  </a:lnTo>
                  <a:lnTo>
                    <a:pt x="0" y="154717"/>
                  </a:lnTo>
                  <a:lnTo>
                    <a:pt x="9965" y="212329"/>
                  </a:lnTo>
                  <a:lnTo>
                    <a:pt x="17515" y="232635"/>
                  </a:lnTo>
                  <a:lnTo>
                    <a:pt x="28669" y="249459"/>
                  </a:lnTo>
                  <a:lnTo>
                    <a:pt x="36089" y="253711"/>
                  </a:lnTo>
                  <a:lnTo>
                    <a:pt x="53692" y="255317"/>
                  </a:lnTo>
                  <a:lnTo>
                    <a:pt x="70094" y="249011"/>
                  </a:lnTo>
                  <a:lnTo>
                    <a:pt x="99688" y="225899"/>
                  </a:lnTo>
                  <a:lnTo>
                    <a:pt x="115419" y="200113"/>
                  </a:lnTo>
                  <a:lnTo>
                    <a:pt x="127489" y="159067"/>
                  </a:lnTo>
                  <a:lnTo>
                    <a:pt x="127295" y="121039"/>
                  </a:lnTo>
                  <a:lnTo>
                    <a:pt x="126406" y="117796"/>
                  </a:lnTo>
                  <a:lnTo>
                    <a:pt x="125418" y="126670"/>
                  </a:lnTo>
                  <a:lnTo>
                    <a:pt x="130452" y="152384"/>
                  </a:lnTo>
                  <a:lnTo>
                    <a:pt x="144941" y="176641"/>
                  </a:lnTo>
                  <a:lnTo>
                    <a:pt x="160562" y="188308"/>
                  </a:lnTo>
                  <a:lnTo>
                    <a:pt x="198328" y="202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64019" y="1328176"/>
              <a:ext cx="110654" cy="114229"/>
            </a:xfrm>
            <a:custGeom>
              <a:avLst/>
              <a:gdLst/>
              <a:ahLst/>
              <a:cxnLst/>
              <a:rect l="0" t="0" r="0" b="0"/>
              <a:pathLst>
                <a:path w="110654" h="114229">
                  <a:moveTo>
                    <a:pt x="10095" y="72114"/>
                  </a:moveTo>
                  <a:lnTo>
                    <a:pt x="4505" y="88881"/>
                  </a:lnTo>
                  <a:lnTo>
                    <a:pt x="2859" y="89141"/>
                  </a:lnTo>
                  <a:lnTo>
                    <a:pt x="0" y="43782"/>
                  </a:lnTo>
                  <a:lnTo>
                    <a:pt x="9118" y="20917"/>
                  </a:lnTo>
                  <a:lnTo>
                    <a:pt x="16462" y="9907"/>
                  </a:lnTo>
                  <a:lnTo>
                    <a:pt x="24868" y="3736"/>
                  </a:lnTo>
                  <a:lnTo>
                    <a:pt x="33982" y="792"/>
                  </a:lnTo>
                  <a:lnTo>
                    <a:pt x="43567" y="0"/>
                  </a:lnTo>
                  <a:lnTo>
                    <a:pt x="63576" y="5358"/>
                  </a:lnTo>
                  <a:lnTo>
                    <a:pt x="82997" y="16708"/>
                  </a:lnTo>
                  <a:lnTo>
                    <a:pt x="99428" y="33451"/>
                  </a:lnTo>
                  <a:lnTo>
                    <a:pt x="108290" y="55710"/>
                  </a:lnTo>
                  <a:lnTo>
                    <a:pt x="110653" y="68197"/>
                  </a:lnTo>
                  <a:lnTo>
                    <a:pt x="107040" y="88310"/>
                  </a:lnTo>
                  <a:lnTo>
                    <a:pt x="101145" y="102709"/>
                  </a:lnTo>
                  <a:lnTo>
                    <a:pt x="101210" y="106549"/>
                  </a:lnTo>
                  <a:lnTo>
                    <a:pt x="104851" y="11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35400" y="1153463"/>
              <a:ext cx="186155" cy="300211"/>
            </a:xfrm>
            <a:custGeom>
              <a:avLst/>
              <a:gdLst/>
              <a:ahLst/>
              <a:cxnLst/>
              <a:rect l="0" t="0" r="0" b="0"/>
              <a:pathLst>
                <a:path w="186155" h="300211">
                  <a:moveTo>
                    <a:pt x="91398" y="236298"/>
                  </a:moveTo>
                  <a:lnTo>
                    <a:pt x="102576" y="225120"/>
                  </a:lnTo>
                  <a:lnTo>
                    <a:pt x="104699" y="218317"/>
                  </a:lnTo>
                  <a:lnTo>
                    <a:pt x="103938" y="201401"/>
                  </a:lnTo>
                  <a:lnTo>
                    <a:pt x="96581" y="185303"/>
                  </a:lnTo>
                  <a:lnTo>
                    <a:pt x="91344" y="177735"/>
                  </a:lnTo>
                  <a:lnTo>
                    <a:pt x="83173" y="173859"/>
                  </a:lnTo>
                  <a:lnTo>
                    <a:pt x="61616" y="172673"/>
                  </a:lnTo>
                  <a:lnTo>
                    <a:pt x="28761" y="184171"/>
                  </a:lnTo>
                  <a:lnTo>
                    <a:pt x="13646" y="199093"/>
                  </a:lnTo>
                  <a:lnTo>
                    <a:pt x="7978" y="207985"/>
                  </a:lnTo>
                  <a:lnTo>
                    <a:pt x="0" y="242857"/>
                  </a:lnTo>
                  <a:lnTo>
                    <a:pt x="2390" y="253539"/>
                  </a:lnTo>
                  <a:lnTo>
                    <a:pt x="14404" y="271647"/>
                  </a:lnTo>
                  <a:lnTo>
                    <a:pt x="40899" y="294995"/>
                  </a:lnTo>
                  <a:lnTo>
                    <a:pt x="63884" y="300210"/>
                  </a:lnTo>
                  <a:lnTo>
                    <a:pt x="76565" y="299963"/>
                  </a:lnTo>
                  <a:lnTo>
                    <a:pt x="87358" y="296289"/>
                  </a:lnTo>
                  <a:lnTo>
                    <a:pt x="105590" y="282848"/>
                  </a:lnTo>
                  <a:lnTo>
                    <a:pt x="118372" y="262056"/>
                  </a:lnTo>
                  <a:lnTo>
                    <a:pt x="136110" y="210581"/>
                  </a:lnTo>
                  <a:lnTo>
                    <a:pt x="149709" y="154183"/>
                  </a:lnTo>
                  <a:lnTo>
                    <a:pt x="150489" y="94169"/>
                  </a:lnTo>
                  <a:lnTo>
                    <a:pt x="139725" y="42237"/>
                  </a:lnTo>
                  <a:lnTo>
                    <a:pt x="129763" y="6443"/>
                  </a:lnTo>
                  <a:lnTo>
                    <a:pt x="125164" y="1173"/>
                  </a:lnTo>
                  <a:lnTo>
                    <a:pt x="119757" y="0"/>
                  </a:lnTo>
                  <a:lnTo>
                    <a:pt x="113814" y="1557"/>
                  </a:lnTo>
                  <a:lnTo>
                    <a:pt x="111021" y="7274"/>
                  </a:lnTo>
                  <a:lnTo>
                    <a:pt x="112035" y="63015"/>
                  </a:lnTo>
                  <a:lnTo>
                    <a:pt x="120777" y="117408"/>
                  </a:lnTo>
                  <a:lnTo>
                    <a:pt x="133769" y="170093"/>
                  </a:lnTo>
                  <a:lnTo>
                    <a:pt x="147600" y="214642"/>
                  </a:lnTo>
                  <a:lnTo>
                    <a:pt x="160830" y="229793"/>
                  </a:lnTo>
                  <a:lnTo>
                    <a:pt x="186154" y="246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30979" y="1179191"/>
              <a:ext cx="319531" cy="250675"/>
            </a:xfrm>
            <a:custGeom>
              <a:avLst/>
              <a:gdLst/>
              <a:ahLst/>
              <a:cxnLst/>
              <a:rect l="0" t="0" r="0" b="0"/>
              <a:pathLst>
                <a:path w="319531" h="250675">
                  <a:moveTo>
                    <a:pt x="143300" y="31586"/>
                  </a:moveTo>
                  <a:lnTo>
                    <a:pt x="132122" y="20407"/>
                  </a:lnTo>
                  <a:lnTo>
                    <a:pt x="111036" y="14919"/>
                  </a:lnTo>
                  <a:lnTo>
                    <a:pt x="72520" y="14949"/>
                  </a:lnTo>
                  <a:lnTo>
                    <a:pt x="51011" y="20682"/>
                  </a:lnTo>
                  <a:lnTo>
                    <a:pt x="33653" y="31029"/>
                  </a:lnTo>
                  <a:lnTo>
                    <a:pt x="10726" y="55597"/>
                  </a:lnTo>
                  <a:lnTo>
                    <a:pt x="2490" y="78132"/>
                  </a:lnTo>
                  <a:lnTo>
                    <a:pt x="0" y="102576"/>
                  </a:lnTo>
                  <a:lnTo>
                    <a:pt x="6345" y="137238"/>
                  </a:lnTo>
                  <a:lnTo>
                    <a:pt x="28857" y="184040"/>
                  </a:lnTo>
                  <a:lnTo>
                    <a:pt x="52069" y="208948"/>
                  </a:lnTo>
                  <a:lnTo>
                    <a:pt x="96943" y="238326"/>
                  </a:lnTo>
                  <a:lnTo>
                    <a:pt x="137104" y="248430"/>
                  </a:lnTo>
                  <a:lnTo>
                    <a:pt x="191426" y="250674"/>
                  </a:lnTo>
                  <a:lnTo>
                    <a:pt x="226190" y="242860"/>
                  </a:lnTo>
                  <a:lnTo>
                    <a:pt x="247991" y="232330"/>
                  </a:lnTo>
                  <a:lnTo>
                    <a:pt x="274405" y="207659"/>
                  </a:lnTo>
                  <a:lnTo>
                    <a:pt x="308340" y="157544"/>
                  </a:lnTo>
                  <a:lnTo>
                    <a:pt x="316087" y="134361"/>
                  </a:lnTo>
                  <a:lnTo>
                    <a:pt x="319530" y="104560"/>
                  </a:lnTo>
                  <a:lnTo>
                    <a:pt x="314821" y="81176"/>
                  </a:lnTo>
                  <a:lnTo>
                    <a:pt x="299016" y="54858"/>
                  </a:lnTo>
                  <a:lnTo>
                    <a:pt x="285037" y="40759"/>
                  </a:lnTo>
                  <a:lnTo>
                    <a:pt x="228201" y="8470"/>
                  </a:lnTo>
                  <a:lnTo>
                    <a:pt x="1959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463668" y="2391269"/>
            <a:ext cx="4339913" cy="525125"/>
            <a:chOff x="2463668" y="2391269"/>
            <a:chExt cx="4339913" cy="525125"/>
          </a:xfrm>
        </p:grpSpPr>
        <p:sp>
          <p:nvSpPr>
            <p:cNvPr id="58" name="Freeform 57"/>
            <p:cNvSpPr/>
            <p:nvPr/>
          </p:nvSpPr>
          <p:spPr>
            <a:xfrm>
              <a:off x="2463668" y="26637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47896" y="2674238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0" y="0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84766" y="26847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95336" y="2484725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2065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84849" y="2391269"/>
              <a:ext cx="200882" cy="302750"/>
            </a:xfrm>
            <a:custGeom>
              <a:avLst/>
              <a:gdLst/>
              <a:ahLst/>
              <a:cxnLst/>
              <a:rect l="0" t="0" r="0" b="0"/>
              <a:pathLst>
                <a:path w="200882" h="302750">
                  <a:moveTo>
                    <a:pt x="0" y="30285"/>
                  </a:moveTo>
                  <a:lnTo>
                    <a:pt x="5590" y="13517"/>
                  </a:lnTo>
                  <a:lnTo>
                    <a:pt x="11915" y="8578"/>
                  </a:lnTo>
                  <a:lnTo>
                    <a:pt x="31422" y="3090"/>
                  </a:lnTo>
                  <a:lnTo>
                    <a:pt x="68712" y="0"/>
                  </a:lnTo>
                  <a:lnTo>
                    <a:pt x="89421" y="5517"/>
                  </a:lnTo>
                  <a:lnTo>
                    <a:pt x="121779" y="28122"/>
                  </a:lnTo>
                  <a:lnTo>
                    <a:pt x="130163" y="47651"/>
                  </a:lnTo>
                  <a:lnTo>
                    <a:pt x="132399" y="59410"/>
                  </a:lnTo>
                  <a:lnTo>
                    <a:pt x="128644" y="81834"/>
                  </a:lnTo>
                  <a:lnTo>
                    <a:pt x="113376" y="111069"/>
                  </a:lnTo>
                  <a:lnTo>
                    <a:pt x="99523" y="125851"/>
                  </a:lnTo>
                  <a:lnTo>
                    <a:pt x="51884" y="148790"/>
                  </a:lnTo>
                  <a:lnTo>
                    <a:pt x="47458" y="149063"/>
                  </a:lnTo>
                  <a:lnTo>
                    <a:pt x="46846" y="146905"/>
                  </a:lnTo>
                  <a:lnTo>
                    <a:pt x="48779" y="143127"/>
                  </a:lnTo>
                  <a:lnTo>
                    <a:pt x="63404" y="138929"/>
                  </a:lnTo>
                  <a:lnTo>
                    <a:pt x="73855" y="137809"/>
                  </a:lnTo>
                  <a:lnTo>
                    <a:pt x="110921" y="147412"/>
                  </a:lnTo>
                  <a:lnTo>
                    <a:pt x="145949" y="165075"/>
                  </a:lnTo>
                  <a:lnTo>
                    <a:pt x="172966" y="190716"/>
                  </a:lnTo>
                  <a:lnTo>
                    <a:pt x="195789" y="220539"/>
                  </a:lnTo>
                  <a:lnTo>
                    <a:pt x="200881" y="241185"/>
                  </a:lnTo>
                  <a:lnTo>
                    <a:pt x="200602" y="251603"/>
                  </a:lnTo>
                  <a:lnTo>
                    <a:pt x="194052" y="269418"/>
                  </a:lnTo>
                  <a:lnTo>
                    <a:pt x="189029" y="277445"/>
                  </a:lnTo>
                  <a:lnTo>
                    <a:pt x="174091" y="289482"/>
                  </a:lnTo>
                  <a:lnTo>
                    <a:pt x="154583" y="297562"/>
                  </a:lnTo>
                  <a:lnTo>
                    <a:pt x="103932" y="302749"/>
                  </a:lnTo>
                  <a:lnTo>
                    <a:pt x="65890" y="300528"/>
                  </a:lnTo>
                  <a:lnTo>
                    <a:pt x="21057" y="293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90176" y="2684766"/>
              <a:ext cx="55978" cy="126343"/>
            </a:xfrm>
            <a:custGeom>
              <a:avLst/>
              <a:gdLst/>
              <a:ahLst/>
              <a:cxnLst/>
              <a:rect l="0" t="0" r="0" b="0"/>
              <a:pathLst>
                <a:path w="55978" h="126343">
                  <a:moveTo>
                    <a:pt x="0" y="0"/>
                  </a:moveTo>
                  <a:lnTo>
                    <a:pt x="38374" y="29309"/>
                  </a:lnTo>
                  <a:lnTo>
                    <a:pt x="54004" y="55088"/>
                  </a:lnTo>
                  <a:lnTo>
                    <a:pt x="55977" y="77906"/>
                  </a:lnTo>
                  <a:lnTo>
                    <a:pt x="54866" y="90542"/>
                  </a:lnTo>
                  <a:lnTo>
                    <a:pt x="50615" y="10013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11108" y="2716352"/>
              <a:ext cx="25184" cy="94757"/>
            </a:xfrm>
            <a:custGeom>
              <a:avLst/>
              <a:gdLst/>
              <a:ahLst/>
              <a:cxnLst/>
              <a:rect l="0" t="0" r="0" b="0"/>
              <a:pathLst>
                <a:path w="25184" h="94757">
                  <a:moveTo>
                    <a:pt x="10529" y="0"/>
                  </a:moveTo>
                  <a:lnTo>
                    <a:pt x="25183" y="43963"/>
                  </a:lnTo>
                  <a:lnTo>
                    <a:pt x="24978" y="52705"/>
                  </a:lnTo>
                  <a:lnTo>
                    <a:pt x="18510" y="6865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69160" y="2547896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16519" y="2436310"/>
              <a:ext cx="242197" cy="276976"/>
            </a:xfrm>
            <a:custGeom>
              <a:avLst/>
              <a:gdLst/>
              <a:ahLst/>
              <a:cxnLst/>
              <a:rect l="0" t="0" r="0" b="0"/>
              <a:pathLst>
                <a:path w="242197" h="276976">
                  <a:moveTo>
                    <a:pt x="42154" y="48415"/>
                  </a:moveTo>
                  <a:lnTo>
                    <a:pt x="71463" y="10042"/>
                  </a:lnTo>
                  <a:lnTo>
                    <a:pt x="91055" y="2114"/>
                  </a:lnTo>
                  <a:lnTo>
                    <a:pt x="102831" y="0"/>
                  </a:lnTo>
                  <a:lnTo>
                    <a:pt x="125274" y="3891"/>
                  </a:lnTo>
                  <a:lnTo>
                    <a:pt x="145777" y="14588"/>
                  </a:lnTo>
                  <a:lnTo>
                    <a:pt x="185363" y="54446"/>
                  </a:lnTo>
                  <a:lnTo>
                    <a:pt x="193540" y="78391"/>
                  </a:lnTo>
                  <a:lnTo>
                    <a:pt x="198790" y="135835"/>
                  </a:lnTo>
                  <a:lnTo>
                    <a:pt x="194110" y="172583"/>
                  </a:lnTo>
                  <a:lnTo>
                    <a:pt x="185339" y="191728"/>
                  </a:lnTo>
                  <a:lnTo>
                    <a:pt x="143950" y="245903"/>
                  </a:lnTo>
                  <a:lnTo>
                    <a:pt x="114820" y="265637"/>
                  </a:lnTo>
                  <a:lnTo>
                    <a:pt x="93167" y="273640"/>
                  </a:lnTo>
                  <a:lnTo>
                    <a:pt x="55839" y="276975"/>
                  </a:lnTo>
                  <a:lnTo>
                    <a:pt x="33029" y="273610"/>
                  </a:lnTo>
                  <a:lnTo>
                    <a:pt x="14312" y="265095"/>
                  </a:lnTo>
                  <a:lnTo>
                    <a:pt x="6045" y="259549"/>
                  </a:lnTo>
                  <a:lnTo>
                    <a:pt x="1704" y="252342"/>
                  </a:lnTo>
                  <a:lnTo>
                    <a:pt x="0" y="234975"/>
                  </a:lnTo>
                  <a:lnTo>
                    <a:pt x="3523" y="226601"/>
                  </a:lnTo>
                  <a:lnTo>
                    <a:pt x="16796" y="211057"/>
                  </a:lnTo>
                  <a:lnTo>
                    <a:pt x="40633" y="202589"/>
                  </a:lnTo>
                  <a:lnTo>
                    <a:pt x="68384" y="199995"/>
                  </a:lnTo>
                  <a:lnTo>
                    <a:pt x="125677" y="210865"/>
                  </a:lnTo>
                  <a:lnTo>
                    <a:pt x="176762" y="215684"/>
                  </a:lnTo>
                  <a:lnTo>
                    <a:pt x="222555" y="219756"/>
                  </a:lnTo>
                  <a:lnTo>
                    <a:pt x="242196" y="22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42943" y="2674238"/>
              <a:ext cx="42826" cy="115814"/>
            </a:xfrm>
            <a:custGeom>
              <a:avLst/>
              <a:gdLst/>
              <a:ahLst/>
              <a:cxnLst/>
              <a:rect l="0" t="0" r="0" b="0"/>
              <a:pathLst>
                <a:path w="42826" h="115814">
                  <a:moveTo>
                    <a:pt x="0" y="0"/>
                  </a:moveTo>
                  <a:lnTo>
                    <a:pt x="24046" y="17981"/>
                  </a:lnTo>
                  <a:lnTo>
                    <a:pt x="38373" y="34897"/>
                  </a:lnTo>
                  <a:lnTo>
                    <a:pt x="41959" y="44322"/>
                  </a:lnTo>
                  <a:lnTo>
                    <a:pt x="42825" y="64152"/>
                  </a:lnTo>
                  <a:lnTo>
                    <a:pt x="36735" y="95047"/>
                  </a:lnTo>
                  <a:lnTo>
                    <a:pt x="30754" y="106584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79813" y="2547896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0769" y="16788"/>
                  </a:lnTo>
                  <a:lnTo>
                    <a:pt x="1871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53554" y="243208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1463" y="58617"/>
                  </a:lnTo>
                  <a:lnTo>
                    <a:pt x="289" y="113961"/>
                  </a:lnTo>
                  <a:lnTo>
                    <a:pt x="57" y="176886"/>
                  </a:lnTo>
                  <a:lnTo>
                    <a:pt x="11" y="234722"/>
                  </a:lnTo>
                  <a:lnTo>
                    <a:pt x="2" y="29591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69367" y="2695295"/>
              <a:ext cx="77057" cy="147400"/>
            </a:xfrm>
            <a:custGeom>
              <a:avLst/>
              <a:gdLst/>
              <a:ahLst/>
              <a:cxnLst/>
              <a:rect l="0" t="0" r="0" b="0"/>
              <a:pathLst>
                <a:path w="77057" h="147400">
                  <a:moveTo>
                    <a:pt x="0" y="0"/>
                  </a:moveTo>
                  <a:lnTo>
                    <a:pt x="59593" y="49498"/>
                  </a:lnTo>
                  <a:lnTo>
                    <a:pt x="75109" y="75887"/>
                  </a:lnTo>
                  <a:lnTo>
                    <a:pt x="77056" y="95729"/>
                  </a:lnTo>
                  <a:lnTo>
                    <a:pt x="75937" y="105933"/>
                  </a:lnTo>
                  <a:lnTo>
                    <a:pt x="71682" y="113906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741240" y="2484725"/>
              <a:ext cx="256709" cy="287801"/>
            </a:xfrm>
            <a:custGeom>
              <a:avLst/>
              <a:gdLst/>
              <a:ahLst/>
              <a:cxnLst/>
              <a:rect l="0" t="0" r="0" b="0"/>
              <a:pathLst>
                <a:path w="256709" h="287801">
                  <a:moveTo>
                    <a:pt x="133454" y="0"/>
                  </a:moveTo>
                  <a:lnTo>
                    <a:pt x="90762" y="14572"/>
                  </a:lnTo>
                  <a:lnTo>
                    <a:pt x="54701" y="39403"/>
                  </a:lnTo>
                  <a:lnTo>
                    <a:pt x="32261" y="65487"/>
                  </a:lnTo>
                  <a:lnTo>
                    <a:pt x="8113" y="124452"/>
                  </a:lnTo>
                  <a:lnTo>
                    <a:pt x="0" y="160487"/>
                  </a:lnTo>
                  <a:lnTo>
                    <a:pt x="442" y="185971"/>
                  </a:lnTo>
                  <a:lnTo>
                    <a:pt x="26092" y="247278"/>
                  </a:lnTo>
                  <a:lnTo>
                    <a:pt x="42454" y="265099"/>
                  </a:lnTo>
                  <a:lnTo>
                    <a:pt x="81553" y="286072"/>
                  </a:lnTo>
                  <a:lnTo>
                    <a:pt x="102198" y="287800"/>
                  </a:lnTo>
                  <a:lnTo>
                    <a:pt x="144048" y="279378"/>
                  </a:lnTo>
                  <a:lnTo>
                    <a:pt x="175587" y="264233"/>
                  </a:lnTo>
                  <a:lnTo>
                    <a:pt x="216516" y="229749"/>
                  </a:lnTo>
                  <a:lnTo>
                    <a:pt x="239693" y="198315"/>
                  </a:lnTo>
                  <a:lnTo>
                    <a:pt x="253320" y="159886"/>
                  </a:lnTo>
                  <a:lnTo>
                    <a:pt x="256708" y="120033"/>
                  </a:lnTo>
                  <a:lnTo>
                    <a:pt x="249652" y="85478"/>
                  </a:lnTo>
                  <a:lnTo>
                    <a:pt x="239300" y="63727"/>
                  </a:lnTo>
                  <a:lnTo>
                    <a:pt x="220661" y="45481"/>
                  </a:lnTo>
                  <a:lnTo>
                    <a:pt x="196779" y="31912"/>
                  </a:lnTo>
                  <a:lnTo>
                    <a:pt x="170567" y="25881"/>
                  </a:lnTo>
                  <a:lnTo>
                    <a:pt x="149559" y="26321"/>
                  </a:lnTo>
                  <a:lnTo>
                    <a:pt x="122925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16850" y="2726880"/>
              <a:ext cx="96575" cy="178986"/>
            </a:xfrm>
            <a:custGeom>
              <a:avLst/>
              <a:gdLst/>
              <a:ahLst/>
              <a:cxnLst/>
              <a:rect l="0" t="0" r="0" b="0"/>
              <a:pathLst>
                <a:path w="96575" h="178986">
                  <a:moveTo>
                    <a:pt x="0" y="0"/>
                  </a:moveTo>
                  <a:lnTo>
                    <a:pt x="59592" y="59593"/>
                  </a:lnTo>
                  <a:lnTo>
                    <a:pt x="92704" y="116424"/>
                  </a:lnTo>
                  <a:lnTo>
                    <a:pt x="96574" y="137142"/>
                  </a:lnTo>
                  <a:lnTo>
                    <a:pt x="95968" y="147580"/>
                  </a:lnTo>
                  <a:lnTo>
                    <a:pt x="93224" y="155709"/>
                  </a:lnTo>
                  <a:lnTo>
                    <a:pt x="7369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90590" y="2547896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0529" y="52050"/>
                  </a:lnTo>
                  <a:lnTo>
                    <a:pt x="10529" y="105110"/>
                  </a:lnTo>
                  <a:lnTo>
                    <a:pt x="10529" y="157876"/>
                  </a:lnTo>
                  <a:lnTo>
                    <a:pt x="4940" y="21692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59046" y="2779523"/>
              <a:ext cx="29256" cy="136871"/>
            </a:xfrm>
            <a:custGeom>
              <a:avLst/>
              <a:gdLst/>
              <a:ahLst/>
              <a:cxnLst/>
              <a:rect l="0" t="0" r="0" b="0"/>
              <a:pathLst>
                <a:path w="29256" h="136871">
                  <a:moveTo>
                    <a:pt x="0" y="0"/>
                  </a:moveTo>
                  <a:lnTo>
                    <a:pt x="23720" y="43962"/>
                  </a:lnTo>
                  <a:lnTo>
                    <a:pt x="29255" y="79836"/>
                  </a:lnTo>
                  <a:lnTo>
                    <a:pt x="24311" y="10021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06445" y="2543983"/>
              <a:ext cx="168457" cy="280514"/>
            </a:xfrm>
            <a:custGeom>
              <a:avLst/>
              <a:gdLst/>
              <a:ahLst/>
              <a:cxnLst/>
              <a:rect l="0" t="0" r="0" b="0"/>
              <a:pathLst>
                <a:path w="168457" h="280514">
                  <a:moveTo>
                    <a:pt x="0" y="24970"/>
                  </a:moveTo>
                  <a:lnTo>
                    <a:pt x="43962" y="1251"/>
                  </a:lnTo>
                  <a:lnTo>
                    <a:pt x="63993" y="0"/>
                  </a:lnTo>
                  <a:lnTo>
                    <a:pt x="105447" y="8729"/>
                  </a:lnTo>
                  <a:lnTo>
                    <a:pt x="123294" y="24381"/>
                  </a:lnTo>
                  <a:lnTo>
                    <a:pt x="148227" y="66968"/>
                  </a:lnTo>
                  <a:lnTo>
                    <a:pt x="156011" y="118750"/>
                  </a:lnTo>
                  <a:lnTo>
                    <a:pt x="154429" y="177852"/>
                  </a:lnTo>
                  <a:lnTo>
                    <a:pt x="137609" y="229604"/>
                  </a:lnTo>
                  <a:lnTo>
                    <a:pt x="112913" y="259777"/>
                  </a:lnTo>
                  <a:lnTo>
                    <a:pt x="83369" y="277946"/>
                  </a:lnTo>
                  <a:lnTo>
                    <a:pt x="59669" y="280513"/>
                  </a:lnTo>
                  <a:lnTo>
                    <a:pt x="34708" y="276585"/>
                  </a:lnTo>
                  <a:lnTo>
                    <a:pt x="11917" y="267040"/>
                  </a:lnTo>
                  <a:lnTo>
                    <a:pt x="5605" y="258880"/>
                  </a:lnTo>
                  <a:lnTo>
                    <a:pt x="1711" y="237335"/>
                  </a:lnTo>
                  <a:lnTo>
                    <a:pt x="4650" y="228547"/>
                  </a:lnTo>
                  <a:lnTo>
                    <a:pt x="17275" y="215665"/>
                  </a:lnTo>
                  <a:lnTo>
                    <a:pt x="40823" y="209159"/>
                  </a:lnTo>
                  <a:lnTo>
                    <a:pt x="98011" y="204982"/>
                  </a:lnTo>
                  <a:lnTo>
                    <a:pt x="155944" y="204090"/>
                  </a:lnTo>
                  <a:lnTo>
                    <a:pt x="168456" y="203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90715" y="2790051"/>
              <a:ext cx="34929" cy="105286"/>
            </a:xfrm>
            <a:custGeom>
              <a:avLst/>
              <a:gdLst/>
              <a:ahLst/>
              <a:cxnLst/>
              <a:rect l="0" t="0" r="0" b="0"/>
              <a:pathLst>
                <a:path w="34929" h="105286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4928" y="73184"/>
                  </a:lnTo>
                  <a:lnTo>
                    <a:pt x="28781" y="89458"/>
                  </a:lnTo>
                  <a:lnTo>
                    <a:pt x="21371" y="9825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17057" y="2543911"/>
              <a:ext cx="204458" cy="260480"/>
            </a:xfrm>
            <a:custGeom>
              <a:avLst/>
              <a:gdLst/>
              <a:ahLst/>
              <a:cxnLst/>
              <a:rect l="0" t="0" r="0" b="0"/>
              <a:pathLst>
                <a:path w="204458" h="260480">
                  <a:moveTo>
                    <a:pt x="0" y="46099"/>
                  </a:moveTo>
                  <a:lnTo>
                    <a:pt x="11179" y="29331"/>
                  </a:lnTo>
                  <a:lnTo>
                    <a:pt x="26025" y="17980"/>
                  </a:lnTo>
                  <a:lnTo>
                    <a:pt x="64152" y="1160"/>
                  </a:lnTo>
                  <a:lnTo>
                    <a:pt x="84664" y="0"/>
                  </a:lnTo>
                  <a:lnTo>
                    <a:pt x="104309" y="4553"/>
                  </a:lnTo>
                  <a:lnTo>
                    <a:pt x="120839" y="14376"/>
                  </a:lnTo>
                  <a:lnTo>
                    <a:pt x="132865" y="32780"/>
                  </a:lnTo>
                  <a:lnTo>
                    <a:pt x="137710" y="44238"/>
                  </a:lnTo>
                  <a:lnTo>
                    <a:pt x="138600" y="55387"/>
                  </a:lnTo>
                  <a:lnTo>
                    <a:pt x="133350" y="77133"/>
                  </a:lnTo>
                  <a:lnTo>
                    <a:pt x="117240" y="103517"/>
                  </a:lnTo>
                  <a:lnTo>
                    <a:pt x="117934" y="110114"/>
                  </a:lnTo>
                  <a:lnTo>
                    <a:pt x="123077" y="115682"/>
                  </a:lnTo>
                  <a:lnTo>
                    <a:pt x="179622" y="151947"/>
                  </a:lnTo>
                  <a:lnTo>
                    <a:pt x="189939" y="158778"/>
                  </a:lnTo>
                  <a:lnTo>
                    <a:pt x="196816" y="168012"/>
                  </a:lnTo>
                  <a:lnTo>
                    <a:pt x="204457" y="190750"/>
                  </a:lnTo>
                  <a:lnTo>
                    <a:pt x="201614" y="213333"/>
                  </a:lnTo>
                  <a:lnTo>
                    <a:pt x="197580" y="224269"/>
                  </a:lnTo>
                  <a:lnTo>
                    <a:pt x="190212" y="232729"/>
                  </a:lnTo>
                  <a:lnTo>
                    <a:pt x="147883" y="254713"/>
                  </a:lnTo>
                  <a:lnTo>
                    <a:pt x="126558" y="260479"/>
                  </a:lnTo>
                  <a:lnTo>
                    <a:pt x="84228" y="256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380270" y="2779523"/>
              <a:ext cx="66045" cy="105286"/>
            </a:xfrm>
            <a:custGeom>
              <a:avLst/>
              <a:gdLst/>
              <a:ahLst/>
              <a:cxnLst/>
              <a:rect l="0" t="0" r="0" b="0"/>
              <a:pathLst>
                <a:path w="66045" h="105286">
                  <a:moveTo>
                    <a:pt x="0" y="0"/>
                  </a:moveTo>
                  <a:lnTo>
                    <a:pt x="24046" y="9575"/>
                  </a:lnTo>
                  <a:lnTo>
                    <a:pt x="38373" y="20243"/>
                  </a:lnTo>
                  <a:lnTo>
                    <a:pt x="54003" y="44992"/>
                  </a:lnTo>
                  <a:lnTo>
                    <a:pt x="66044" y="74552"/>
                  </a:lnTo>
                  <a:lnTo>
                    <a:pt x="65086" y="82457"/>
                  </a:lnTo>
                  <a:lnTo>
                    <a:pt x="60938" y="88896"/>
                  </a:lnTo>
                  <a:lnTo>
                    <a:pt x="49310" y="98001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38197" y="2768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32953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90880" y="2779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81293" y="252683"/>
            <a:ext cx="2135018" cy="507302"/>
            <a:chOff x="381293" y="252683"/>
            <a:chExt cx="2135018" cy="507302"/>
          </a:xfrm>
        </p:grpSpPr>
        <p:sp>
          <p:nvSpPr>
            <p:cNvPr id="2" name="Freeform 1"/>
            <p:cNvSpPr/>
            <p:nvPr/>
          </p:nvSpPr>
          <p:spPr>
            <a:xfrm>
              <a:off x="381293" y="252683"/>
              <a:ext cx="302426" cy="339703"/>
            </a:xfrm>
            <a:custGeom>
              <a:avLst/>
              <a:gdLst/>
              <a:ahLst/>
              <a:cxnLst/>
              <a:rect l="0" t="0" r="0" b="0"/>
              <a:pathLst>
                <a:path w="302426" h="339703">
                  <a:moveTo>
                    <a:pt x="187245" y="52643"/>
                  </a:moveTo>
                  <a:lnTo>
                    <a:pt x="170478" y="41465"/>
                  </a:lnTo>
                  <a:lnTo>
                    <a:pt x="137694" y="34513"/>
                  </a:lnTo>
                  <a:lnTo>
                    <a:pt x="114920" y="39126"/>
                  </a:lnTo>
                  <a:lnTo>
                    <a:pt x="85487" y="54877"/>
                  </a:lnTo>
                  <a:lnTo>
                    <a:pt x="54581" y="81160"/>
                  </a:lnTo>
                  <a:lnTo>
                    <a:pt x="27116" y="124523"/>
                  </a:lnTo>
                  <a:lnTo>
                    <a:pt x="5386" y="178745"/>
                  </a:lnTo>
                  <a:lnTo>
                    <a:pt x="0" y="216089"/>
                  </a:lnTo>
                  <a:lnTo>
                    <a:pt x="3994" y="256789"/>
                  </a:lnTo>
                  <a:lnTo>
                    <a:pt x="12603" y="278295"/>
                  </a:lnTo>
                  <a:lnTo>
                    <a:pt x="25399" y="295653"/>
                  </a:lnTo>
                  <a:lnTo>
                    <a:pt x="52333" y="317408"/>
                  </a:lnTo>
                  <a:lnTo>
                    <a:pt x="103275" y="339702"/>
                  </a:lnTo>
                  <a:lnTo>
                    <a:pt x="140269" y="339559"/>
                  </a:lnTo>
                  <a:lnTo>
                    <a:pt x="186285" y="327860"/>
                  </a:lnTo>
                  <a:lnTo>
                    <a:pt x="217376" y="309534"/>
                  </a:lnTo>
                  <a:lnTo>
                    <a:pt x="256782" y="262380"/>
                  </a:lnTo>
                  <a:lnTo>
                    <a:pt x="284838" y="199969"/>
                  </a:lnTo>
                  <a:lnTo>
                    <a:pt x="299851" y="144270"/>
                  </a:lnTo>
                  <a:lnTo>
                    <a:pt x="302425" y="90629"/>
                  </a:lnTo>
                  <a:lnTo>
                    <a:pt x="296538" y="69136"/>
                  </a:lnTo>
                  <a:lnTo>
                    <a:pt x="273695" y="36274"/>
                  </a:lnTo>
                  <a:lnTo>
                    <a:pt x="247955" y="19977"/>
                  </a:lnTo>
                  <a:lnTo>
                    <a:pt x="1977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6994" y="418999"/>
              <a:ext cx="139976" cy="340986"/>
            </a:xfrm>
            <a:custGeom>
              <a:avLst/>
              <a:gdLst/>
              <a:ahLst/>
              <a:cxnLst/>
              <a:rect l="0" t="0" r="0" b="0"/>
              <a:pathLst>
                <a:path w="139976" h="340986">
                  <a:moveTo>
                    <a:pt x="0" y="86368"/>
                  </a:moveTo>
                  <a:lnTo>
                    <a:pt x="9065" y="144985"/>
                  </a:lnTo>
                  <a:lnTo>
                    <a:pt x="18645" y="199159"/>
                  </a:lnTo>
                  <a:lnTo>
                    <a:pt x="28683" y="254921"/>
                  </a:lnTo>
                  <a:lnTo>
                    <a:pt x="37269" y="316622"/>
                  </a:lnTo>
                  <a:lnTo>
                    <a:pt x="34892" y="338442"/>
                  </a:lnTo>
                  <a:lnTo>
                    <a:pt x="33790" y="340985"/>
                  </a:lnTo>
                  <a:lnTo>
                    <a:pt x="24544" y="287008"/>
                  </a:lnTo>
                  <a:lnTo>
                    <a:pt x="18626" y="226953"/>
                  </a:lnTo>
                  <a:lnTo>
                    <a:pt x="12928" y="171697"/>
                  </a:lnTo>
                  <a:lnTo>
                    <a:pt x="11240" y="121399"/>
                  </a:lnTo>
                  <a:lnTo>
                    <a:pt x="5080" y="62483"/>
                  </a:lnTo>
                  <a:lnTo>
                    <a:pt x="8497" y="37148"/>
                  </a:lnTo>
                  <a:lnTo>
                    <a:pt x="12684" y="25479"/>
                  </a:lnTo>
                  <a:lnTo>
                    <a:pt x="26694" y="9393"/>
                  </a:lnTo>
                  <a:lnTo>
                    <a:pt x="35344" y="3466"/>
                  </a:lnTo>
                  <a:lnTo>
                    <a:pt x="54313" y="0"/>
                  </a:lnTo>
                  <a:lnTo>
                    <a:pt x="74442" y="3529"/>
                  </a:lnTo>
                  <a:lnTo>
                    <a:pt x="104335" y="18669"/>
                  </a:lnTo>
                  <a:lnTo>
                    <a:pt x="120851" y="31324"/>
                  </a:lnTo>
                  <a:lnTo>
                    <a:pt x="137713" y="57191"/>
                  </a:lnTo>
                  <a:lnTo>
                    <a:pt x="139975" y="76910"/>
                  </a:lnTo>
                  <a:lnTo>
                    <a:pt x="138940" y="87082"/>
                  </a:lnTo>
                  <a:lnTo>
                    <a:pt x="133571" y="96203"/>
                  </a:lnTo>
                  <a:lnTo>
                    <a:pt x="115127" y="112576"/>
                  </a:lnTo>
                  <a:lnTo>
                    <a:pt x="91332" y="121413"/>
                  </a:lnTo>
                  <a:lnTo>
                    <a:pt x="52643" y="128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0641" y="432123"/>
              <a:ext cx="131785" cy="301796"/>
            </a:xfrm>
            <a:custGeom>
              <a:avLst/>
              <a:gdLst/>
              <a:ahLst/>
              <a:cxnLst/>
              <a:rect l="0" t="0" r="0" b="0"/>
              <a:pathLst>
                <a:path w="131785" h="301796">
                  <a:moveTo>
                    <a:pt x="17452" y="168001"/>
                  </a:moveTo>
                  <a:lnTo>
                    <a:pt x="23518" y="200453"/>
                  </a:lnTo>
                  <a:lnTo>
                    <a:pt x="22116" y="244991"/>
                  </a:lnTo>
                  <a:lnTo>
                    <a:pt x="26822" y="298502"/>
                  </a:lnTo>
                  <a:lnTo>
                    <a:pt x="26038" y="301795"/>
                  </a:lnTo>
                  <a:lnTo>
                    <a:pt x="22048" y="289856"/>
                  </a:lnTo>
                  <a:lnTo>
                    <a:pt x="14937" y="226537"/>
                  </a:lnTo>
                  <a:lnTo>
                    <a:pt x="8506" y="165656"/>
                  </a:lnTo>
                  <a:lnTo>
                    <a:pt x="0" y="108569"/>
                  </a:lnTo>
                  <a:lnTo>
                    <a:pt x="227" y="52233"/>
                  </a:lnTo>
                  <a:lnTo>
                    <a:pt x="6287" y="26471"/>
                  </a:lnTo>
                  <a:lnTo>
                    <a:pt x="16779" y="7223"/>
                  </a:lnTo>
                  <a:lnTo>
                    <a:pt x="26362" y="2324"/>
                  </a:lnTo>
                  <a:lnTo>
                    <a:pt x="52607" y="0"/>
                  </a:lnTo>
                  <a:lnTo>
                    <a:pt x="77530" y="5986"/>
                  </a:lnTo>
                  <a:lnTo>
                    <a:pt x="100305" y="17616"/>
                  </a:lnTo>
                  <a:lnTo>
                    <a:pt x="122126" y="34482"/>
                  </a:lnTo>
                  <a:lnTo>
                    <a:pt x="128179" y="45063"/>
                  </a:lnTo>
                  <a:lnTo>
                    <a:pt x="131784" y="69298"/>
                  </a:lnTo>
                  <a:lnTo>
                    <a:pt x="126368" y="92548"/>
                  </a:lnTo>
                  <a:lnTo>
                    <a:pt x="121648" y="103661"/>
                  </a:lnTo>
                  <a:lnTo>
                    <a:pt x="113822" y="111069"/>
                  </a:lnTo>
                  <a:lnTo>
                    <a:pt x="83961" y="121497"/>
                  </a:lnTo>
                  <a:lnTo>
                    <a:pt x="59566" y="125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35546" y="442196"/>
              <a:ext cx="152167" cy="133978"/>
            </a:xfrm>
            <a:custGeom>
              <a:avLst/>
              <a:gdLst/>
              <a:ahLst/>
              <a:cxnLst/>
              <a:rect l="0" t="0" r="0" b="0"/>
              <a:pathLst>
                <a:path w="152167" h="133978">
                  <a:moveTo>
                    <a:pt x="96288" y="10529"/>
                  </a:moveTo>
                  <a:lnTo>
                    <a:pt x="79520" y="4940"/>
                  </a:lnTo>
                  <a:lnTo>
                    <a:pt x="46736" y="7053"/>
                  </a:lnTo>
                  <a:lnTo>
                    <a:pt x="27081" y="15223"/>
                  </a:lnTo>
                  <a:lnTo>
                    <a:pt x="18565" y="20677"/>
                  </a:lnTo>
                  <a:lnTo>
                    <a:pt x="5982" y="39216"/>
                  </a:lnTo>
                  <a:lnTo>
                    <a:pt x="989" y="50711"/>
                  </a:lnTo>
                  <a:lnTo>
                    <a:pt x="0" y="61883"/>
                  </a:lnTo>
                  <a:lnTo>
                    <a:pt x="5140" y="83656"/>
                  </a:lnTo>
                  <a:lnTo>
                    <a:pt x="21188" y="110055"/>
                  </a:lnTo>
                  <a:lnTo>
                    <a:pt x="37174" y="122223"/>
                  </a:lnTo>
                  <a:lnTo>
                    <a:pt x="57147" y="130361"/>
                  </a:lnTo>
                  <a:lnTo>
                    <a:pt x="81621" y="133977"/>
                  </a:lnTo>
                  <a:lnTo>
                    <a:pt x="101858" y="129346"/>
                  </a:lnTo>
                  <a:lnTo>
                    <a:pt x="133913" y="107308"/>
                  </a:lnTo>
                  <a:lnTo>
                    <a:pt x="150070" y="81708"/>
                  </a:lnTo>
                  <a:lnTo>
                    <a:pt x="152166" y="62051"/>
                  </a:lnTo>
                  <a:lnTo>
                    <a:pt x="148029" y="42786"/>
                  </a:lnTo>
                  <a:lnTo>
                    <a:pt x="138391" y="26425"/>
                  </a:lnTo>
                  <a:lnTo>
                    <a:pt x="1068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62107" y="422603"/>
              <a:ext cx="111689" cy="149781"/>
            </a:xfrm>
            <a:custGeom>
              <a:avLst/>
              <a:gdLst/>
              <a:ahLst/>
              <a:cxnLst/>
              <a:rect l="0" t="0" r="0" b="0"/>
              <a:pathLst>
                <a:path w="111689" h="149781">
                  <a:moveTo>
                    <a:pt x="90825" y="9065"/>
                  </a:moveTo>
                  <a:lnTo>
                    <a:pt x="63269" y="1829"/>
                  </a:lnTo>
                  <a:lnTo>
                    <a:pt x="35684" y="0"/>
                  </a:lnTo>
                  <a:lnTo>
                    <a:pt x="13286" y="5426"/>
                  </a:lnTo>
                  <a:lnTo>
                    <a:pt x="4037" y="10148"/>
                  </a:lnTo>
                  <a:lnTo>
                    <a:pt x="211" y="15636"/>
                  </a:lnTo>
                  <a:lnTo>
                    <a:pt x="0" y="21635"/>
                  </a:lnTo>
                  <a:lnTo>
                    <a:pt x="6005" y="34539"/>
                  </a:lnTo>
                  <a:lnTo>
                    <a:pt x="16473" y="48073"/>
                  </a:lnTo>
                  <a:lnTo>
                    <a:pt x="41109" y="63257"/>
                  </a:lnTo>
                  <a:lnTo>
                    <a:pt x="96424" y="85626"/>
                  </a:lnTo>
                  <a:lnTo>
                    <a:pt x="105086" y="91691"/>
                  </a:lnTo>
                  <a:lnTo>
                    <a:pt x="109691" y="99244"/>
                  </a:lnTo>
                  <a:lnTo>
                    <a:pt x="111688" y="116995"/>
                  </a:lnTo>
                  <a:lnTo>
                    <a:pt x="107074" y="124302"/>
                  </a:lnTo>
                  <a:lnTo>
                    <a:pt x="89468" y="135541"/>
                  </a:lnTo>
                  <a:lnTo>
                    <a:pt x="58838" y="148445"/>
                  </a:lnTo>
                  <a:lnTo>
                    <a:pt x="38004" y="149780"/>
                  </a:lnTo>
                  <a:lnTo>
                    <a:pt x="20556" y="146474"/>
                  </a:lnTo>
                  <a:lnTo>
                    <a:pt x="15903" y="143955"/>
                  </a:lnTo>
                  <a:lnTo>
                    <a:pt x="6597" y="135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8746" y="494839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79274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78970" y="305326"/>
              <a:ext cx="37176" cy="294799"/>
            </a:xfrm>
            <a:custGeom>
              <a:avLst/>
              <a:gdLst/>
              <a:ahLst/>
              <a:cxnLst/>
              <a:rect l="0" t="0" r="0" b="0"/>
              <a:pathLst>
                <a:path w="37176" h="294799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3721"/>
                  </a:lnTo>
                  <a:lnTo>
                    <a:pt x="18451" y="166414"/>
                  </a:lnTo>
                  <a:lnTo>
                    <a:pt x="25027" y="229794"/>
                  </a:lnTo>
                  <a:lnTo>
                    <a:pt x="34766" y="283811"/>
                  </a:lnTo>
                  <a:lnTo>
                    <a:pt x="3717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21388" y="43166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51689" y="9879"/>
                  </a:lnTo>
                  <a:lnTo>
                    <a:pt x="113315" y="2927"/>
                  </a:lnTo>
                  <a:lnTo>
                    <a:pt x="56352" y="5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79316" y="418055"/>
              <a:ext cx="155948" cy="161013"/>
            </a:xfrm>
            <a:custGeom>
              <a:avLst/>
              <a:gdLst/>
              <a:ahLst/>
              <a:cxnLst/>
              <a:rect l="0" t="0" r="0" b="0"/>
              <a:pathLst>
                <a:path w="155948" h="161013">
                  <a:moveTo>
                    <a:pt x="0" y="76784"/>
                  </a:moveTo>
                  <a:lnTo>
                    <a:pt x="48930" y="76784"/>
                  </a:lnTo>
                  <a:lnTo>
                    <a:pt x="108061" y="76784"/>
                  </a:lnTo>
                  <a:lnTo>
                    <a:pt x="145102" y="71195"/>
                  </a:lnTo>
                  <a:lnTo>
                    <a:pt x="151716" y="64869"/>
                  </a:lnTo>
                  <a:lnTo>
                    <a:pt x="154957" y="55972"/>
                  </a:lnTo>
                  <a:lnTo>
                    <a:pt x="155947" y="45362"/>
                  </a:lnTo>
                  <a:lnTo>
                    <a:pt x="150808" y="27334"/>
                  </a:lnTo>
                  <a:lnTo>
                    <a:pt x="146162" y="19251"/>
                  </a:lnTo>
                  <a:lnTo>
                    <a:pt x="131641" y="7150"/>
                  </a:lnTo>
                  <a:lnTo>
                    <a:pt x="122856" y="2285"/>
                  </a:lnTo>
                  <a:lnTo>
                    <a:pt x="100616" y="0"/>
                  </a:lnTo>
                  <a:lnTo>
                    <a:pt x="76303" y="4053"/>
                  </a:lnTo>
                  <a:lnTo>
                    <a:pt x="53800" y="13653"/>
                  </a:lnTo>
                  <a:lnTo>
                    <a:pt x="38339" y="28839"/>
                  </a:lnTo>
                  <a:lnTo>
                    <a:pt x="32578" y="37801"/>
                  </a:lnTo>
                  <a:lnTo>
                    <a:pt x="29297" y="60238"/>
                  </a:lnTo>
                  <a:lnTo>
                    <a:pt x="32908" y="84638"/>
                  </a:lnTo>
                  <a:lnTo>
                    <a:pt x="48095" y="116936"/>
                  </a:lnTo>
                  <a:lnTo>
                    <a:pt x="60760" y="134014"/>
                  </a:lnTo>
                  <a:lnTo>
                    <a:pt x="80427" y="146283"/>
                  </a:lnTo>
                  <a:lnTo>
                    <a:pt x="114687" y="156648"/>
                  </a:lnTo>
                  <a:lnTo>
                    <a:pt x="147399" y="1610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33723" y="425602"/>
              <a:ext cx="166303" cy="149045"/>
            </a:xfrm>
            <a:custGeom>
              <a:avLst/>
              <a:gdLst/>
              <a:ahLst/>
              <a:cxnLst/>
              <a:rect l="0" t="0" r="0" b="0"/>
              <a:pathLst>
                <a:path w="166303" h="149045">
                  <a:moveTo>
                    <a:pt x="135147" y="6066"/>
                  </a:moveTo>
                  <a:lnTo>
                    <a:pt x="102695" y="0"/>
                  </a:lnTo>
                  <a:lnTo>
                    <a:pt x="45216" y="10625"/>
                  </a:lnTo>
                  <a:lnTo>
                    <a:pt x="10235" y="20415"/>
                  </a:lnTo>
                  <a:lnTo>
                    <a:pt x="3909" y="26160"/>
                  </a:lnTo>
                  <a:lnTo>
                    <a:pt x="862" y="33500"/>
                  </a:lnTo>
                  <a:lnTo>
                    <a:pt x="0" y="41903"/>
                  </a:lnTo>
                  <a:lnTo>
                    <a:pt x="4105" y="48675"/>
                  </a:lnTo>
                  <a:lnTo>
                    <a:pt x="21144" y="59318"/>
                  </a:lnTo>
                  <a:lnTo>
                    <a:pt x="82663" y="83020"/>
                  </a:lnTo>
                  <a:lnTo>
                    <a:pt x="145689" y="104310"/>
                  </a:lnTo>
                  <a:lnTo>
                    <a:pt x="160500" y="117580"/>
                  </a:lnTo>
                  <a:lnTo>
                    <a:pt x="166087" y="126032"/>
                  </a:lnTo>
                  <a:lnTo>
                    <a:pt x="166302" y="132837"/>
                  </a:lnTo>
                  <a:lnTo>
                    <a:pt x="162936" y="138543"/>
                  </a:lnTo>
                  <a:lnTo>
                    <a:pt x="157182" y="143517"/>
                  </a:lnTo>
                  <a:lnTo>
                    <a:pt x="135192" y="149044"/>
                  </a:lnTo>
                  <a:lnTo>
                    <a:pt x="96166" y="149035"/>
                  </a:lnTo>
                  <a:lnTo>
                    <a:pt x="50919" y="1429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8010" y="631709"/>
              <a:ext cx="1631918" cy="52644"/>
            </a:xfrm>
            <a:custGeom>
              <a:avLst/>
              <a:gdLst/>
              <a:ahLst/>
              <a:cxnLst/>
              <a:rect l="0" t="0" r="0" b="0"/>
              <a:pathLst>
                <a:path w="1631918" h="52644">
                  <a:moveTo>
                    <a:pt x="1631917" y="52643"/>
                  </a:moveTo>
                  <a:lnTo>
                    <a:pt x="1582986" y="44310"/>
                  </a:lnTo>
                  <a:lnTo>
                    <a:pt x="1523856" y="36959"/>
                  </a:lnTo>
                  <a:lnTo>
                    <a:pt x="1470047" y="27589"/>
                  </a:lnTo>
                  <a:lnTo>
                    <a:pt x="1409651" y="22993"/>
                  </a:lnTo>
                  <a:lnTo>
                    <a:pt x="1352891" y="21631"/>
                  </a:lnTo>
                  <a:lnTo>
                    <a:pt x="1293439" y="15638"/>
                  </a:lnTo>
                  <a:lnTo>
                    <a:pt x="1231370" y="12043"/>
                  </a:lnTo>
                  <a:lnTo>
                    <a:pt x="1186394" y="11202"/>
                  </a:lnTo>
                  <a:lnTo>
                    <a:pt x="1139109" y="10828"/>
                  </a:lnTo>
                  <a:lnTo>
                    <a:pt x="1090797" y="10662"/>
                  </a:lnTo>
                  <a:lnTo>
                    <a:pt x="1045149" y="10588"/>
                  </a:lnTo>
                  <a:lnTo>
                    <a:pt x="1001464" y="10555"/>
                  </a:lnTo>
                  <a:lnTo>
                    <a:pt x="958652" y="10541"/>
                  </a:lnTo>
                  <a:lnTo>
                    <a:pt x="916227" y="10534"/>
                  </a:lnTo>
                  <a:lnTo>
                    <a:pt x="852882" y="10530"/>
                  </a:lnTo>
                  <a:lnTo>
                    <a:pt x="795898" y="10529"/>
                  </a:lnTo>
                  <a:lnTo>
                    <a:pt x="740020" y="7409"/>
                  </a:lnTo>
                  <a:lnTo>
                    <a:pt x="696225" y="3293"/>
                  </a:lnTo>
                  <a:lnTo>
                    <a:pt x="633278" y="976"/>
                  </a:lnTo>
                  <a:lnTo>
                    <a:pt x="575892" y="289"/>
                  </a:lnTo>
                  <a:lnTo>
                    <a:pt x="516125" y="86"/>
                  </a:lnTo>
                  <a:lnTo>
                    <a:pt x="459682" y="26"/>
                  </a:lnTo>
                  <a:lnTo>
                    <a:pt x="399025" y="8"/>
                  </a:lnTo>
                  <a:lnTo>
                    <a:pt x="338938" y="3"/>
                  </a:lnTo>
                  <a:lnTo>
                    <a:pt x="275528" y="1"/>
                  </a:lnTo>
                  <a:lnTo>
                    <a:pt x="217942" y="0"/>
                  </a:lnTo>
                  <a:lnTo>
                    <a:pt x="155779" y="8334"/>
                  </a:lnTo>
                  <a:lnTo>
                    <a:pt x="101351" y="4506"/>
                  </a:lnTo>
                  <a:lnTo>
                    <a:pt x="46709" y="206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32082" y="473782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749533" y="198492"/>
            <a:ext cx="7041971" cy="443747"/>
            <a:chOff x="2749533" y="198492"/>
            <a:chExt cx="7041971" cy="443747"/>
          </a:xfrm>
        </p:grpSpPr>
        <p:sp>
          <p:nvSpPr>
            <p:cNvPr id="16" name="Freeform 15"/>
            <p:cNvSpPr/>
            <p:nvPr/>
          </p:nvSpPr>
          <p:spPr>
            <a:xfrm>
              <a:off x="2749533" y="305326"/>
              <a:ext cx="324789" cy="315856"/>
            </a:xfrm>
            <a:custGeom>
              <a:avLst/>
              <a:gdLst/>
              <a:ahLst/>
              <a:cxnLst/>
              <a:rect l="0" t="0" r="0" b="0"/>
              <a:pathLst>
                <a:path w="324789" h="315856">
                  <a:moveTo>
                    <a:pt x="29990" y="315855"/>
                  </a:moveTo>
                  <a:lnTo>
                    <a:pt x="21657" y="258591"/>
                  </a:lnTo>
                  <a:lnTo>
                    <a:pt x="19895" y="197699"/>
                  </a:lnTo>
                  <a:lnTo>
                    <a:pt x="14001" y="149174"/>
                  </a:lnTo>
                  <a:lnTo>
                    <a:pt x="8764" y="88781"/>
                  </a:lnTo>
                  <a:lnTo>
                    <a:pt x="797" y="31792"/>
                  </a:lnTo>
                  <a:lnTo>
                    <a:pt x="0" y="17685"/>
                  </a:lnTo>
                  <a:lnTo>
                    <a:pt x="1808" y="10620"/>
                  </a:lnTo>
                  <a:lnTo>
                    <a:pt x="5353" y="8250"/>
                  </a:lnTo>
                  <a:lnTo>
                    <a:pt x="10056" y="9009"/>
                  </a:lnTo>
                  <a:lnTo>
                    <a:pt x="21520" y="22332"/>
                  </a:lnTo>
                  <a:lnTo>
                    <a:pt x="47944" y="74601"/>
                  </a:lnTo>
                  <a:lnTo>
                    <a:pt x="84098" y="137489"/>
                  </a:lnTo>
                  <a:lnTo>
                    <a:pt x="109351" y="188682"/>
                  </a:lnTo>
                  <a:lnTo>
                    <a:pt x="143802" y="247667"/>
                  </a:lnTo>
                  <a:lnTo>
                    <a:pt x="173484" y="288218"/>
                  </a:lnTo>
                  <a:lnTo>
                    <a:pt x="205998" y="311436"/>
                  </a:lnTo>
                  <a:lnTo>
                    <a:pt x="217518" y="314079"/>
                  </a:lnTo>
                  <a:lnTo>
                    <a:pt x="239678" y="310776"/>
                  </a:lnTo>
                  <a:lnTo>
                    <a:pt x="258105" y="298390"/>
                  </a:lnTo>
                  <a:lnTo>
                    <a:pt x="266295" y="290173"/>
                  </a:lnTo>
                  <a:lnTo>
                    <a:pt x="283410" y="250664"/>
                  </a:lnTo>
                  <a:lnTo>
                    <a:pt x="298504" y="193317"/>
                  </a:lnTo>
                  <a:lnTo>
                    <a:pt x="305818" y="136928"/>
                  </a:lnTo>
                  <a:lnTo>
                    <a:pt x="312592" y="80730"/>
                  </a:lnTo>
                  <a:lnTo>
                    <a:pt x="322373" y="19889"/>
                  </a:lnTo>
                  <a:lnTo>
                    <a:pt x="3247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28264" y="484310"/>
              <a:ext cx="135571" cy="139101"/>
            </a:xfrm>
            <a:custGeom>
              <a:avLst/>
              <a:gdLst/>
              <a:ahLst/>
              <a:cxnLst/>
              <a:rect l="0" t="0" r="0" b="0"/>
              <a:pathLst>
                <a:path w="135571" h="139101">
                  <a:moveTo>
                    <a:pt x="30285" y="0"/>
                  </a:moveTo>
                  <a:lnTo>
                    <a:pt x="13517" y="11179"/>
                  </a:lnTo>
                  <a:lnTo>
                    <a:pt x="8578" y="19151"/>
                  </a:lnTo>
                  <a:lnTo>
                    <a:pt x="1626" y="52728"/>
                  </a:lnTo>
                  <a:lnTo>
                    <a:pt x="0" y="78807"/>
                  </a:lnTo>
                  <a:lnTo>
                    <a:pt x="5516" y="102876"/>
                  </a:lnTo>
                  <a:lnTo>
                    <a:pt x="10263" y="114208"/>
                  </a:lnTo>
                  <a:lnTo>
                    <a:pt x="24896" y="129918"/>
                  </a:lnTo>
                  <a:lnTo>
                    <a:pt x="33711" y="135745"/>
                  </a:lnTo>
                  <a:lnTo>
                    <a:pt x="52865" y="139100"/>
                  </a:lnTo>
                  <a:lnTo>
                    <a:pt x="62885" y="138357"/>
                  </a:lnTo>
                  <a:lnTo>
                    <a:pt x="80259" y="131292"/>
                  </a:lnTo>
                  <a:lnTo>
                    <a:pt x="110476" y="107693"/>
                  </a:lnTo>
                  <a:lnTo>
                    <a:pt x="126315" y="76233"/>
                  </a:lnTo>
                  <a:lnTo>
                    <a:pt x="13557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37533" y="534287"/>
              <a:ext cx="242157" cy="107952"/>
            </a:xfrm>
            <a:custGeom>
              <a:avLst/>
              <a:gdLst/>
              <a:ahLst/>
              <a:cxnLst/>
              <a:rect l="0" t="0" r="0" b="0"/>
              <a:pathLst>
                <a:path w="242157" h="107952">
                  <a:moveTo>
                    <a:pt x="0" y="34251"/>
                  </a:moveTo>
                  <a:lnTo>
                    <a:pt x="8334" y="71729"/>
                  </a:lnTo>
                  <a:lnTo>
                    <a:pt x="9553" y="87173"/>
                  </a:lnTo>
                  <a:lnTo>
                    <a:pt x="10095" y="78439"/>
                  </a:lnTo>
                  <a:lnTo>
                    <a:pt x="5547" y="35874"/>
                  </a:lnTo>
                  <a:lnTo>
                    <a:pt x="12604" y="13916"/>
                  </a:lnTo>
                  <a:lnTo>
                    <a:pt x="20101" y="7826"/>
                  </a:lnTo>
                  <a:lnTo>
                    <a:pt x="40910" y="4179"/>
                  </a:lnTo>
                  <a:lnTo>
                    <a:pt x="59517" y="9578"/>
                  </a:lnTo>
                  <a:lnTo>
                    <a:pt x="67754" y="14293"/>
                  </a:lnTo>
                  <a:lnTo>
                    <a:pt x="80026" y="28890"/>
                  </a:lnTo>
                  <a:lnTo>
                    <a:pt x="103025" y="61268"/>
                  </a:lnTo>
                  <a:lnTo>
                    <a:pt x="108458" y="61621"/>
                  </a:lnTo>
                  <a:lnTo>
                    <a:pt x="113250" y="57177"/>
                  </a:lnTo>
                  <a:lnTo>
                    <a:pt x="135363" y="14394"/>
                  </a:lnTo>
                  <a:lnTo>
                    <a:pt x="151409" y="2809"/>
                  </a:lnTo>
                  <a:lnTo>
                    <a:pt x="170238" y="0"/>
                  </a:lnTo>
                  <a:lnTo>
                    <a:pt x="180173" y="889"/>
                  </a:lnTo>
                  <a:lnTo>
                    <a:pt x="197450" y="8115"/>
                  </a:lnTo>
                  <a:lnTo>
                    <a:pt x="205333" y="13318"/>
                  </a:lnTo>
                  <a:lnTo>
                    <a:pt x="217212" y="28457"/>
                  </a:lnTo>
                  <a:lnTo>
                    <a:pt x="236965" y="75819"/>
                  </a:lnTo>
                  <a:lnTo>
                    <a:pt x="242156" y="1079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79385" y="347440"/>
              <a:ext cx="160626" cy="271535"/>
            </a:xfrm>
            <a:custGeom>
              <a:avLst/>
              <a:gdLst/>
              <a:ahLst/>
              <a:cxnLst/>
              <a:rect l="0" t="0" r="0" b="0"/>
              <a:pathLst>
                <a:path w="160626" h="271535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2138" y="92999"/>
                  </a:lnTo>
                  <a:lnTo>
                    <a:pt x="18451" y="147745"/>
                  </a:lnTo>
                  <a:lnTo>
                    <a:pt x="32802" y="210399"/>
                  </a:lnTo>
                  <a:lnTo>
                    <a:pt x="35879" y="240805"/>
                  </a:lnTo>
                  <a:lnTo>
                    <a:pt x="43338" y="183090"/>
                  </a:lnTo>
                  <a:lnTo>
                    <a:pt x="48302" y="174703"/>
                  </a:lnTo>
                  <a:lnTo>
                    <a:pt x="56291" y="170281"/>
                  </a:lnTo>
                  <a:lnTo>
                    <a:pt x="77646" y="168487"/>
                  </a:lnTo>
                  <a:lnTo>
                    <a:pt x="110387" y="174054"/>
                  </a:lnTo>
                  <a:lnTo>
                    <a:pt x="136726" y="188702"/>
                  </a:lnTo>
                  <a:lnTo>
                    <a:pt x="148880" y="204360"/>
                  </a:lnTo>
                  <a:lnTo>
                    <a:pt x="157011" y="224188"/>
                  </a:lnTo>
                  <a:lnTo>
                    <a:pt x="160625" y="248598"/>
                  </a:lnTo>
                  <a:lnTo>
                    <a:pt x="156910" y="256979"/>
                  </a:lnTo>
                  <a:lnTo>
                    <a:pt x="149753" y="262566"/>
                  </a:lnTo>
                  <a:lnTo>
                    <a:pt x="129323" y="268774"/>
                  </a:lnTo>
                  <a:lnTo>
                    <a:pt x="104646" y="271534"/>
                  </a:lnTo>
                  <a:lnTo>
                    <a:pt x="84319" y="266521"/>
                  </a:lnTo>
                  <a:lnTo>
                    <a:pt x="4770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85015" y="494294"/>
              <a:ext cx="115815" cy="108960"/>
            </a:xfrm>
            <a:custGeom>
              <a:avLst/>
              <a:gdLst/>
              <a:ahLst/>
              <a:cxnLst/>
              <a:rect l="0" t="0" r="0" b="0"/>
              <a:pathLst>
                <a:path w="115815" h="108960">
                  <a:moveTo>
                    <a:pt x="0" y="63716"/>
                  </a:moveTo>
                  <a:lnTo>
                    <a:pt x="42692" y="60596"/>
                  </a:lnTo>
                  <a:lnTo>
                    <a:pt x="84342" y="49062"/>
                  </a:lnTo>
                  <a:lnTo>
                    <a:pt x="92493" y="43418"/>
                  </a:lnTo>
                  <a:lnTo>
                    <a:pt x="104669" y="27788"/>
                  </a:lnTo>
                  <a:lnTo>
                    <a:pt x="104874" y="19877"/>
                  </a:lnTo>
                  <a:lnTo>
                    <a:pt x="101502" y="12263"/>
                  </a:lnTo>
                  <a:lnTo>
                    <a:pt x="95744" y="4848"/>
                  </a:lnTo>
                  <a:lnTo>
                    <a:pt x="87226" y="1074"/>
                  </a:lnTo>
                  <a:lnTo>
                    <a:pt x="65283" y="0"/>
                  </a:lnTo>
                  <a:lnTo>
                    <a:pt x="46172" y="6542"/>
                  </a:lnTo>
                  <a:lnTo>
                    <a:pt x="37801" y="11562"/>
                  </a:lnTo>
                  <a:lnTo>
                    <a:pt x="25379" y="26498"/>
                  </a:lnTo>
                  <a:lnTo>
                    <a:pt x="20429" y="35395"/>
                  </a:lnTo>
                  <a:lnTo>
                    <a:pt x="18048" y="54638"/>
                  </a:lnTo>
                  <a:lnTo>
                    <a:pt x="22060" y="73719"/>
                  </a:lnTo>
                  <a:lnTo>
                    <a:pt x="31641" y="89999"/>
                  </a:lnTo>
                  <a:lnTo>
                    <a:pt x="46818" y="101913"/>
                  </a:lnTo>
                  <a:lnTo>
                    <a:pt x="55779" y="106728"/>
                  </a:lnTo>
                  <a:lnTo>
                    <a:pt x="78213" y="108959"/>
                  </a:lnTo>
                  <a:lnTo>
                    <a:pt x="115814" y="105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42943" y="484310"/>
              <a:ext cx="126343" cy="111004"/>
            </a:xfrm>
            <a:custGeom>
              <a:avLst/>
              <a:gdLst/>
              <a:ahLst/>
              <a:cxnLst/>
              <a:rect l="0" t="0" r="0" b="0"/>
              <a:pathLst>
                <a:path w="126343" h="111004">
                  <a:moveTo>
                    <a:pt x="0" y="73700"/>
                  </a:moveTo>
                  <a:lnTo>
                    <a:pt x="15641" y="91681"/>
                  </a:lnTo>
                  <a:lnTo>
                    <a:pt x="25171" y="111003"/>
                  </a:lnTo>
                  <a:lnTo>
                    <a:pt x="13067" y="50205"/>
                  </a:lnTo>
                  <a:lnTo>
                    <a:pt x="12220" y="36979"/>
                  </a:lnTo>
                  <a:lnTo>
                    <a:pt x="15166" y="26993"/>
                  </a:lnTo>
                  <a:lnTo>
                    <a:pt x="20639" y="19165"/>
                  </a:lnTo>
                  <a:lnTo>
                    <a:pt x="27797" y="12777"/>
                  </a:lnTo>
                  <a:lnTo>
                    <a:pt x="48229" y="5679"/>
                  </a:lnTo>
                  <a:lnTo>
                    <a:pt x="108429" y="74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18309" y="478721"/>
              <a:ext cx="125043" cy="129287"/>
            </a:xfrm>
            <a:custGeom>
              <a:avLst/>
              <a:gdLst/>
              <a:ahLst/>
              <a:cxnLst/>
              <a:rect l="0" t="0" r="0" b="0"/>
              <a:pathLst>
                <a:path w="125043" h="129287">
                  <a:moveTo>
                    <a:pt x="108903" y="5589"/>
                  </a:moveTo>
                  <a:lnTo>
                    <a:pt x="92136" y="0"/>
                  </a:lnTo>
                  <a:lnTo>
                    <a:pt x="74544" y="376"/>
                  </a:lnTo>
                  <a:lnTo>
                    <a:pt x="55028" y="5612"/>
                  </a:lnTo>
                  <a:lnTo>
                    <a:pt x="3456" y="29003"/>
                  </a:lnTo>
                  <a:lnTo>
                    <a:pt x="0" y="34067"/>
                  </a:lnTo>
                  <a:lnTo>
                    <a:pt x="1206" y="39782"/>
                  </a:lnTo>
                  <a:lnTo>
                    <a:pt x="5520" y="45932"/>
                  </a:lnTo>
                  <a:lnTo>
                    <a:pt x="22791" y="55885"/>
                  </a:lnTo>
                  <a:lnTo>
                    <a:pt x="77069" y="76640"/>
                  </a:lnTo>
                  <a:lnTo>
                    <a:pt x="124338" y="107940"/>
                  </a:lnTo>
                  <a:lnTo>
                    <a:pt x="125042" y="113598"/>
                  </a:lnTo>
                  <a:lnTo>
                    <a:pt x="120833" y="118539"/>
                  </a:lnTo>
                  <a:lnTo>
                    <a:pt x="113347" y="123003"/>
                  </a:lnTo>
                  <a:lnTo>
                    <a:pt x="80454" y="129286"/>
                  </a:lnTo>
                  <a:lnTo>
                    <a:pt x="63893" y="127636"/>
                  </a:lnTo>
                  <a:lnTo>
                    <a:pt x="45732" y="121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16767" y="242155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7235" y="220804"/>
                  </a:lnTo>
                  <a:lnTo>
                    <a:pt x="12997" y="279359"/>
                  </a:lnTo>
                  <a:lnTo>
                    <a:pt x="19995" y="339991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69367" y="368497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10528"/>
                  </a:moveTo>
                  <a:lnTo>
                    <a:pt x="240654" y="10528"/>
                  </a:lnTo>
                  <a:lnTo>
                    <a:pt x="180118" y="10528"/>
                  </a:lnTo>
                  <a:lnTo>
                    <a:pt x="129148" y="10528"/>
                  </a:lnTo>
                  <a:lnTo>
                    <a:pt x="67928" y="9359"/>
                  </a:lnTo>
                  <a:lnTo>
                    <a:pt x="20134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43109" y="252683"/>
              <a:ext cx="389555" cy="314795"/>
            </a:xfrm>
            <a:custGeom>
              <a:avLst/>
              <a:gdLst/>
              <a:ahLst/>
              <a:cxnLst/>
              <a:rect l="0" t="0" r="0" b="0"/>
              <a:pathLst>
                <a:path w="389555" h="314795">
                  <a:moveTo>
                    <a:pt x="0" y="0"/>
                  </a:moveTo>
                  <a:lnTo>
                    <a:pt x="14654" y="58617"/>
                  </a:lnTo>
                  <a:lnTo>
                    <a:pt x="24748" y="110175"/>
                  </a:lnTo>
                  <a:lnTo>
                    <a:pt x="35149" y="164316"/>
                  </a:lnTo>
                  <a:lnTo>
                    <a:pt x="45639" y="217402"/>
                  </a:lnTo>
                  <a:lnTo>
                    <a:pt x="51259" y="279337"/>
                  </a:lnTo>
                  <a:lnTo>
                    <a:pt x="51062" y="314264"/>
                  </a:lnTo>
                  <a:lnTo>
                    <a:pt x="49249" y="314794"/>
                  </a:lnTo>
                  <a:lnTo>
                    <a:pt x="46871" y="311639"/>
                  </a:lnTo>
                  <a:lnTo>
                    <a:pt x="43523" y="284840"/>
                  </a:lnTo>
                  <a:lnTo>
                    <a:pt x="48120" y="252853"/>
                  </a:lnTo>
                  <a:lnTo>
                    <a:pt x="62481" y="226738"/>
                  </a:lnTo>
                  <a:lnTo>
                    <a:pt x="78072" y="214637"/>
                  </a:lnTo>
                  <a:lnTo>
                    <a:pt x="87143" y="209772"/>
                  </a:lnTo>
                  <a:lnTo>
                    <a:pt x="97869" y="208868"/>
                  </a:lnTo>
                  <a:lnTo>
                    <a:pt x="122266" y="214103"/>
                  </a:lnTo>
                  <a:lnTo>
                    <a:pt x="151130" y="230205"/>
                  </a:lnTo>
                  <a:lnTo>
                    <a:pt x="174501" y="249793"/>
                  </a:lnTo>
                  <a:lnTo>
                    <a:pt x="190653" y="276004"/>
                  </a:lnTo>
                  <a:lnTo>
                    <a:pt x="197292" y="281099"/>
                  </a:lnTo>
                  <a:lnTo>
                    <a:pt x="205227" y="283326"/>
                  </a:lnTo>
                  <a:lnTo>
                    <a:pt x="214027" y="283641"/>
                  </a:lnTo>
                  <a:lnTo>
                    <a:pt x="233163" y="277751"/>
                  </a:lnTo>
                  <a:lnTo>
                    <a:pt x="291813" y="241584"/>
                  </a:lnTo>
                  <a:lnTo>
                    <a:pt x="299827" y="234755"/>
                  </a:lnTo>
                  <a:lnTo>
                    <a:pt x="303999" y="225524"/>
                  </a:lnTo>
                  <a:lnTo>
                    <a:pt x="305516" y="202788"/>
                  </a:lnTo>
                  <a:lnTo>
                    <a:pt x="300773" y="196024"/>
                  </a:lnTo>
                  <a:lnTo>
                    <a:pt x="292932" y="192684"/>
                  </a:lnTo>
                  <a:lnTo>
                    <a:pt x="283025" y="191627"/>
                  </a:lnTo>
                  <a:lnTo>
                    <a:pt x="262659" y="196692"/>
                  </a:lnTo>
                  <a:lnTo>
                    <a:pt x="252315" y="201318"/>
                  </a:lnTo>
                  <a:lnTo>
                    <a:pt x="237702" y="215817"/>
                  </a:lnTo>
                  <a:lnTo>
                    <a:pt x="218789" y="253721"/>
                  </a:lnTo>
                  <a:lnTo>
                    <a:pt x="218389" y="263904"/>
                  </a:lnTo>
                  <a:lnTo>
                    <a:pt x="224183" y="284577"/>
                  </a:lnTo>
                  <a:lnTo>
                    <a:pt x="237677" y="299224"/>
                  </a:lnTo>
                  <a:lnTo>
                    <a:pt x="246189" y="304768"/>
                  </a:lnTo>
                  <a:lnTo>
                    <a:pt x="265005" y="307808"/>
                  </a:lnTo>
                  <a:lnTo>
                    <a:pt x="285065" y="304090"/>
                  </a:lnTo>
                  <a:lnTo>
                    <a:pt x="305680" y="294639"/>
                  </a:lnTo>
                  <a:lnTo>
                    <a:pt x="312581" y="286503"/>
                  </a:lnTo>
                  <a:lnTo>
                    <a:pt x="320249" y="264985"/>
                  </a:lnTo>
                  <a:lnTo>
                    <a:pt x="323464" y="260885"/>
                  </a:lnTo>
                  <a:lnTo>
                    <a:pt x="326776" y="261661"/>
                  </a:lnTo>
                  <a:lnTo>
                    <a:pt x="346088" y="282534"/>
                  </a:lnTo>
                  <a:lnTo>
                    <a:pt x="362047" y="289347"/>
                  </a:lnTo>
                  <a:lnTo>
                    <a:pt x="38955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79716" y="273740"/>
              <a:ext cx="26647" cy="284271"/>
            </a:xfrm>
            <a:custGeom>
              <a:avLst/>
              <a:gdLst/>
              <a:ahLst/>
              <a:cxnLst/>
              <a:rect l="0" t="0" r="0" b="0"/>
              <a:pathLst>
                <a:path w="26647" h="284271">
                  <a:moveTo>
                    <a:pt x="5590" y="0"/>
                  </a:moveTo>
                  <a:lnTo>
                    <a:pt x="0" y="58617"/>
                  </a:lnTo>
                  <a:lnTo>
                    <a:pt x="2113" y="110175"/>
                  </a:lnTo>
                  <a:lnTo>
                    <a:pt x="6073" y="173668"/>
                  </a:lnTo>
                  <a:lnTo>
                    <a:pt x="16907" y="228151"/>
                  </a:lnTo>
                  <a:lnTo>
                    <a:pt x="26646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80021" y="358402"/>
              <a:ext cx="231627" cy="10096"/>
            </a:xfrm>
            <a:custGeom>
              <a:avLst/>
              <a:gdLst/>
              <a:ahLst/>
              <a:cxnLst/>
              <a:rect l="0" t="0" r="0" b="0"/>
              <a:pathLst>
                <a:path w="231627" h="10096">
                  <a:moveTo>
                    <a:pt x="231626" y="10095"/>
                  </a:moveTo>
                  <a:lnTo>
                    <a:pt x="177482" y="1762"/>
                  </a:lnTo>
                  <a:lnTo>
                    <a:pt x="116946" y="0"/>
                  </a:lnTo>
                  <a:lnTo>
                    <a:pt x="57068" y="82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93408" y="434818"/>
              <a:ext cx="186738" cy="137643"/>
            </a:xfrm>
            <a:custGeom>
              <a:avLst/>
              <a:gdLst/>
              <a:ahLst/>
              <a:cxnLst/>
              <a:rect l="0" t="0" r="0" b="0"/>
              <a:pathLst>
                <a:path w="186738" h="137643">
                  <a:moveTo>
                    <a:pt x="123566" y="70549"/>
                  </a:moveTo>
                  <a:lnTo>
                    <a:pt x="129155" y="53782"/>
                  </a:lnTo>
                  <a:lnTo>
                    <a:pt x="128779" y="36191"/>
                  </a:lnTo>
                  <a:lnTo>
                    <a:pt x="127042" y="26587"/>
                  </a:lnTo>
                  <a:lnTo>
                    <a:pt x="122374" y="19014"/>
                  </a:lnTo>
                  <a:lnTo>
                    <a:pt x="107828" y="7481"/>
                  </a:lnTo>
                  <a:lnTo>
                    <a:pt x="74319" y="0"/>
                  </a:lnTo>
                  <a:lnTo>
                    <a:pt x="54495" y="4489"/>
                  </a:lnTo>
                  <a:lnTo>
                    <a:pt x="22705" y="26435"/>
                  </a:lnTo>
                  <a:lnTo>
                    <a:pt x="6593" y="52019"/>
                  </a:lnTo>
                  <a:lnTo>
                    <a:pt x="0" y="87416"/>
                  </a:lnTo>
                  <a:lnTo>
                    <a:pt x="4697" y="110801"/>
                  </a:lnTo>
                  <a:lnTo>
                    <a:pt x="9225" y="121950"/>
                  </a:lnTo>
                  <a:lnTo>
                    <a:pt x="16923" y="129383"/>
                  </a:lnTo>
                  <a:lnTo>
                    <a:pt x="37954" y="137642"/>
                  </a:lnTo>
                  <a:lnTo>
                    <a:pt x="47774" y="137505"/>
                  </a:lnTo>
                  <a:lnTo>
                    <a:pt x="64924" y="131113"/>
                  </a:lnTo>
                  <a:lnTo>
                    <a:pt x="87733" y="114360"/>
                  </a:lnTo>
                  <a:lnTo>
                    <a:pt x="103720" y="88990"/>
                  </a:lnTo>
                  <a:lnTo>
                    <a:pt x="109166" y="85183"/>
                  </a:lnTo>
                  <a:lnTo>
                    <a:pt x="115135" y="84984"/>
                  </a:lnTo>
                  <a:lnTo>
                    <a:pt x="121455" y="87192"/>
                  </a:lnTo>
                  <a:lnTo>
                    <a:pt x="149579" y="112441"/>
                  </a:lnTo>
                  <a:lnTo>
                    <a:pt x="186737" y="1231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08414" y="410611"/>
              <a:ext cx="87545" cy="144039"/>
            </a:xfrm>
            <a:custGeom>
              <a:avLst/>
              <a:gdLst/>
              <a:ahLst/>
              <a:cxnLst/>
              <a:rect l="0" t="0" r="0" b="0"/>
              <a:pathLst>
                <a:path w="87545" h="144039">
                  <a:moveTo>
                    <a:pt x="3316" y="73699"/>
                  </a:moveTo>
                  <a:lnTo>
                    <a:pt x="22444" y="126405"/>
                  </a:lnTo>
                  <a:lnTo>
                    <a:pt x="33654" y="142357"/>
                  </a:lnTo>
                  <a:lnTo>
                    <a:pt x="36410" y="144038"/>
                  </a:lnTo>
                  <a:lnTo>
                    <a:pt x="37077" y="141649"/>
                  </a:lnTo>
                  <a:lnTo>
                    <a:pt x="33529" y="128466"/>
                  </a:lnTo>
                  <a:lnTo>
                    <a:pt x="11310" y="74210"/>
                  </a:lnTo>
                  <a:lnTo>
                    <a:pt x="96" y="42265"/>
                  </a:lnTo>
                  <a:lnTo>
                    <a:pt x="0" y="32856"/>
                  </a:lnTo>
                  <a:lnTo>
                    <a:pt x="6132" y="16162"/>
                  </a:lnTo>
                  <a:lnTo>
                    <a:pt x="13382" y="10775"/>
                  </a:lnTo>
                  <a:lnTo>
                    <a:pt x="44773" y="3193"/>
                  </a:lnTo>
                  <a:lnTo>
                    <a:pt x="875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72822" y="421142"/>
              <a:ext cx="175821" cy="176657"/>
            </a:xfrm>
            <a:custGeom>
              <a:avLst/>
              <a:gdLst/>
              <a:ahLst/>
              <a:cxnLst/>
              <a:rect l="0" t="0" r="0" b="0"/>
              <a:pathLst>
                <a:path w="175821" h="176657">
                  <a:moveTo>
                    <a:pt x="7364" y="63168"/>
                  </a:moveTo>
                  <a:lnTo>
                    <a:pt x="51327" y="77823"/>
                  </a:lnTo>
                  <a:lnTo>
                    <a:pt x="87201" y="76739"/>
                  </a:lnTo>
                  <a:lnTo>
                    <a:pt x="121876" y="63420"/>
                  </a:lnTo>
                  <a:lnTo>
                    <a:pt x="128159" y="55147"/>
                  </a:lnTo>
                  <a:lnTo>
                    <a:pt x="132021" y="33477"/>
                  </a:lnTo>
                  <a:lnTo>
                    <a:pt x="129073" y="23487"/>
                  </a:lnTo>
                  <a:lnTo>
                    <a:pt x="116439" y="6148"/>
                  </a:lnTo>
                  <a:lnTo>
                    <a:pt x="108157" y="1758"/>
                  </a:lnTo>
                  <a:lnTo>
                    <a:pt x="89595" y="0"/>
                  </a:lnTo>
                  <a:lnTo>
                    <a:pt x="53826" y="5587"/>
                  </a:lnTo>
                  <a:lnTo>
                    <a:pt x="33473" y="14570"/>
                  </a:lnTo>
                  <a:lnTo>
                    <a:pt x="24770" y="20241"/>
                  </a:lnTo>
                  <a:lnTo>
                    <a:pt x="11981" y="35901"/>
                  </a:lnTo>
                  <a:lnTo>
                    <a:pt x="3567" y="55729"/>
                  </a:lnTo>
                  <a:lnTo>
                    <a:pt x="0" y="92030"/>
                  </a:lnTo>
                  <a:lnTo>
                    <a:pt x="3311" y="114600"/>
                  </a:lnTo>
                  <a:lnTo>
                    <a:pt x="11803" y="133210"/>
                  </a:lnTo>
                  <a:lnTo>
                    <a:pt x="17342" y="141448"/>
                  </a:lnTo>
                  <a:lnTo>
                    <a:pt x="32856" y="153722"/>
                  </a:lnTo>
                  <a:lnTo>
                    <a:pt x="71411" y="171133"/>
                  </a:lnTo>
                  <a:lnTo>
                    <a:pt x="113559" y="176656"/>
                  </a:lnTo>
                  <a:lnTo>
                    <a:pt x="139960" y="171709"/>
                  </a:lnTo>
                  <a:lnTo>
                    <a:pt x="175820" y="1579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35535" y="231626"/>
              <a:ext cx="23719" cy="326385"/>
            </a:xfrm>
            <a:custGeom>
              <a:avLst/>
              <a:gdLst/>
              <a:ahLst/>
              <a:cxnLst/>
              <a:rect l="0" t="0" r="0" b="0"/>
              <a:pathLst>
                <a:path w="23719" h="326385">
                  <a:moveTo>
                    <a:pt x="23718" y="0"/>
                  </a:moveTo>
                  <a:lnTo>
                    <a:pt x="12540" y="11179"/>
                  </a:lnTo>
                  <a:lnTo>
                    <a:pt x="0" y="46076"/>
                  </a:lnTo>
                  <a:lnTo>
                    <a:pt x="53" y="99050"/>
                  </a:lnTo>
                  <a:lnTo>
                    <a:pt x="1889" y="153611"/>
                  </a:lnTo>
                  <a:lnTo>
                    <a:pt x="2433" y="206822"/>
                  </a:lnTo>
                  <a:lnTo>
                    <a:pt x="2617" y="268798"/>
                  </a:lnTo>
                  <a:lnTo>
                    <a:pt x="2662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11855" y="368497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9577" y="0"/>
                  </a:lnTo>
                  <a:lnTo>
                    <a:pt x="129637" y="0"/>
                  </a:lnTo>
                  <a:lnTo>
                    <a:pt x="70841" y="0"/>
                  </a:lnTo>
                  <a:lnTo>
                    <a:pt x="1256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77262" y="221098"/>
              <a:ext cx="313661" cy="322367"/>
            </a:xfrm>
            <a:custGeom>
              <a:avLst/>
              <a:gdLst/>
              <a:ahLst/>
              <a:cxnLst/>
              <a:rect l="0" t="0" r="0" b="0"/>
              <a:pathLst>
                <a:path w="313661" h="322367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15306" y="198628"/>
                  </a:lnTo>
                  <a:lnTo>
                    <a:pt x="23984" y="261409"/>
                  </a:lnTo>
                  <a:lnTo>
                    <a:pt x="22256" y="297951"/>
                  </a:lnTo>
                  <a:lnTo>
                    <a:pt x="23465" y="296900"/>
                  </a:lnTo>
                  <a:lnTo>
                    <a:pt x="25440" y="292690"/>
                  </a:lnTo>
                  <a:lnTo>
                    <a:pt x="30951" y="254650"/>
                  </a:lnTo>
                  <a:lnTo>
                    <a:pt x="40223" y="237570"/>
                  </a:lnTo>
                  <a:lnTo>
                    <a:pt x="55262" y="225300"/>
                  </a:lnTo>
                  <a:lnTo>
                    <a:pt x="64186" y="220390"/>
                  </a:lnTo>
                  <a:lnTo>
                    <a:pt x="72475" y="219456"/>
                  </a:lnTo>
                  <a:lnTo>
                    <a:pt x="87924" y="224658"/>
                  </a:lnTo>
                  <a:lnTo>
                    <a:pt x="99469" y="241008"/>
                  </a:lnTo>
                  <a:lnTo>
                    <a:pt x="120161" y="294647"/>
                  </a:lnTo>
                  <a:lnTo>
                    <a:pt x="127445" y="315788"/>
                  </a:lnTo>
                  <a:lnTo>
                    <a:pt x="131025" y="319320"/>
                  </a:lnTo>
                  <a:lnTo>
                    <a:pt x="134581" y="318165"/>
                  </a:lnTo>
                  <a:lnTo>
                    <a:pt x="170297" y="283548"/>
                  </a:lnTo>
                  <a:lnTo>
                    <a:pt x="209172" y="261640"/>
                  </a:lnTo>
                  <a:lnTo>
                    <a:pt x="258003" y="239291"/>
                  </a:lnTo>
                  <a:lnTo>
                    <a:pt x="272546" y="225674"/>
                  </a:lnTo>
                  <a:lnTo>
                    <a:pt x="282909" y="207924"/>
                  </a:lnTo>
                  <a:lnTo>
                    <a:pt x="283800" y="199448"/>
                  </a:lnTo>
                  <a:lnTo>
                    <a:pt x="278552" y="183790"/>
                  </a:lnTo>
                  <a:lnTo>
                    <a:pt x="265301" y="172151"/>
                  </a:lnTo>
                  <a:lnTo>
                    <a:pt x="256854" y="167410"/>
                  </a:lnTo>
                  <a:lnTo>
                    <a:pt x="238110" y="165262"/>
                  </a:lnTo>
                  <a:lnTo>
                    <a:pt x="218081" y="169376"/>
                  </a:lnTo>
                  <a:lnTo>
                    <a:pt x="188244" y="184846"/>
                  </a:lnTo>
                  <a:lnTo>
                    <a:pt x="171742" y="197577"/>
                  </a:lnTo>
                  <a:lnTo>
                    <a:pt x="162849" y="220393"/>
                  </a:lnTo>
                  <a:lnTo>
                    <a:pt x="160477" y="234666"/>
                  </a:lnTo>
                  <a:lnTo>
                    <a:pt x="164080" y="256764"/>
                  </a:lnTo>
                  <a:lnTo>
                    <a:pt x="174650" y="274385"/>
                  </a:lnTo>
                  <a:lnTo>
                    <a:pt x="220009" y="311968"/>
                  </a:lnTo>
                  <a:lnTo>
                    <a:pt x="243571" y="319977"/>
                  </a:lnTo>
                  <a:lnTo>
                    <a:pt x="268472" y="322366"/>
                  </a:lnTo>
                  <a:lnTo>
                    <a:pt x="31366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80435" y="350733"/>
              <a:ext cx="189514" cy="144534"/>
            </a:xfrm>
            <a:custGeom>
              <a:avLst/>
              <a:gdLst/>
              <a:ahLst/>
              <a:cxnLst/>
              <a:rect l="0" t="0" r="0" b="0"/>
              <a:pathLst>
                <a:path w="189514" h="144534">
                  <a:moveTo>
                    <a:pt x="189513" y="7235"/>
                  </a:moveTo>
                  <a:lnTo>
                    <a:pt x="161957" y="0"/>
                  </a:lnTo>
                  <a:lnTo>
                    <a:pt x="108854" y="477"/>
                  </a:lnTo>
                  <a:lnTo>
                    <a:pt x="63876" y="11490"/>
                  </a:lnTo>
                  <a:lnTo>
                    <a:pt x="37384" y="27083"/>
                  </a:lnTo>
                  <a:lnTo>
                    <a:pt x="33111" y="34505"/>
                  </a:lnTo>
                  <a:lnTo>
                    <a:pt x="31484" y="52111"/>
                  </a:lnTo>
                  <a:lnTo>
                    <a:pt x="36197" y="59379"/>
                  </a:lnTo>
                  <a:lnTo>
                    <a:pt x="53912" y="70575"/>
                  </a:lnTo>
                  <a:lnTo>
                    <a:pt x="115925" y="94680"/>
                  </a:lnTo>
                  <a:lnTo>
                    <a:pt x="156780" y="110123"/>
                  </a:lnTo>
                  <a:lnTo>
                    <a:pt x="173406" y="121593"/>
                  </a:lnTo>
                  <a:lnTo>
                    <a:pt x="176435" y="127928"/>
                  </a:lnTo>
                  <a:lnTo>
                    <a:pt x="176115" y="134490"/>
                  </a:lnTo>
                  <a:lnTo>
                    <a:pt x="173562" y="141205"/>
                  </a:lnTo>
                  <a:lnTo>
                    <a:pt x="166011" y="144512"/>
                  </a:lnTo>
                  <a:lnTo>
                    <a:pt x="114984" y="144533"/>
                  </a:lnTo>
                  <a:lnTo>
                    <a:pt x="59498" y="138601"/>
                  </a:lnTo>
                  <a:lnTo>
                    <a:pt x="0" y="1230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42696" y="376413"/>
              <a:ext cx="200994" cy="150012"/>
            </a:xfrm>
            <a:custGeom>
              <a:avLst/>
              <a:gdLst/>
              <a:ahLst/>
              <a:cxnLst/>
              <a:rect l="0" t="0" r="0" b="0"/>
              <a:pathLst>
                <a:path w="200994" h="150012">
                  <a:moveTo>
                    <a:pt x="106237" y="44726"/>
                  </a:moveTo>
                  <a:lnTo>
                    <a:pt x="100647" y="22370"/>
                  </a:lnTo>
                  <a:lnTo>
                    <a:pt x="95491" y="14614"/>
                  </a:lnTo>
                  <a:lnTo>
                    <a:pt x="80404" y="2877"/>
                  </a:lnTo>
                  <a:lnTo>
                    <a:pt x="62000" y="0"/>
                  </a:lnTo>
                  <a:lnTo>
                    <a:pt x="52179" y="871"/>
                  </a:lnTo>
                  <a:lnTo>
                    <a:pt x="35028" y="8078"/>
                  </a:lnTo>
                  <a:lnTo>
                    <a:pt x="27179" y="13275"/>
                  </a:lnTo>
                  <a:lnTo>
                    <a:pt x="4953" y="42946"/>
                  </a:lnTo>
                  <a:lnTo>
                    <a:pt x="0" y="64992"/>
                  </a:lnTo>
                  <a:lnTo>
                    <a:pt x="6353" y="107741"/>
                  </a:lnTo>
                  <a:lnTo>
                    <a:pt x="21139" y="133847"/>
                  </a:lnTo>
                  <a:lnTo>
                    <a:pt x="29618" y="138066"/>
                  </a:lnTo>
                  <a:lnTo>
                    <a:pt x="51517" y="139633"/>
                  </a:lnTo>
                  <a:lnTo>
                    <a:pt x="70608" y="133310"/>
                  </a:lnTo>
                  <a:lnTo>
                    <a:pt x="78975" y="128349"/>
                  </a:lnTo>
                  <a:lnTo>
                    <a:pt x="91390" y="113477"/>
                  </a:lnTo>
                  <a:lnTo>
                    <a:pt x="108893" y="75334"/>
                  </a:lnTo>
                  <a:lnTo>
                    <a:pt x="112687" y="72151"/>
                  </a:lnTo>
                  <a:lnTo>
                    <a:pt x="116386" y="73538"/>
                  </a:lnTo>
                  <a:lnTo>
                    <a:pt x="163954" y="128304"/>
                  </a:lnTo>
                  <a:lnTo>
                    <a:pt x="200993" y="150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46352" y="395788"/>
              <a:ext cx="439535" cy="154507"/>
            </a:xfrm>
            <a:custGeom>
              <a:avLst/>
              <a:gdLst/>
              <a:ahLst/>
              <a:cxnLst/>
              <a:rect l="0" t="0" r="0" b="0"/>
              <a:pathLst>
                <a:path w="439535" h="154507">
                  <a:moveTo>
                    <a:pt x="28922" y="56937"/>
                  </a:moveTo>
                  <a:lnTo>
                    <a:pt x="23333" y="73704"/>
                  </a:lnTo>
                  <a:lnTo>
                    <a:pt x="24266" y="112198"/>
                  </a:lnTo>
                  <a:lnTo>
                    <a:pt x="21139" y="113665"/>
                  </a:lnTo>
                  <a:lnTo>
                    <a:pt x="16715" y="112303"/>
                  </a:lnTo>
                  <a:lnTo>
                    <a:pt x="8679" y="101431"/>
                  </a:lnTo>
                  <a:lnTo>
                    <a:pt x="2378" y="83731"/>
                  </a:lnTo>
                  <a:lnTo>
                    <a:pt x="0" y="48628"/>
                  </a:lnTo>
                  <a:lnTo>
                    <a:pt x="3590" y="26338"/>
                  </a:lnTo>
                  <a:lnTo>
                    <a:pt x="8524" y="20160"/>
                  </a:lnTo>
                  <a:lnTo>
                    <a:pt x="15324" y="17211"/>
                  </a:lnTo>
                  <a:lnTo>
                    <a:pt x="23367" y="16415"/>
                  </a:lnTo>
                  <a:lnTo>
                    <a:pt x="44781" y="24889"/>
                  </a:lnTo>
                  <a:lnTo>
                    <a:pt x="85477" y="53336"/>
                  </a:lnTo>
                  <a:lnTo>
                    <a:pt x="103131" y="80047"/>
                  </a:lnTo>
                  <a:lnTo>
                    <a:pt x="106471" y="81702"/>
                  </a:lnTo>
                  <a:lnTo>
                    <a:pt x="108697" y="78126"/>
                  </a:lnTo>
                  <a:lnTo>
                    <a:pt x="110182" y="71063"/>
                  </a:lnTo>
                  <a:lnTo>
                    <a:pt x="123449" y="49944"/>
                  </a:lnTo>
                  <a:lnTo>
                    <a:pt x="141904" y="42131"/>
                  </a:lnTo>
                  <a:lnTo>
                    <a:pt x="153376" y="40047"/>
                  </a:lnTo>
                  <a:lnTo>
                    <a:pt x="163365" y="40998"/>
                  </a:lnTo>
                  <a:lnTo>
                    <a:pt x="180702" y="48293"/>
                  </a:lnTo>
                  <a:lnTo>
                    <a:pt x="203616" y="76733"/>
                  </a:lnTo>
                  <a:lnTo>
                    <a:pt x="219633" y="109206"/>
                  </a:lnTo>
                  <a:lnTo>
                    <a:pt x="227120" y="150666"/>
                  </a:lnTo>
                  <a:lnTo>
                    <a:pt x="227735" y="148669"/>
                  </a:lnTo>
                  <a:lnTo>
                    <a:pt x="228144" y="142658"/>
                  </a:lnTo>
                  <a:lnTo>
                    <a:pt x="234839" y="129740"/>
                  </a:lnTo>
                  <a:lnTo>
                    <a:pt x="239899" y="123020"/>
                  </a:lnTo>
                  <a:lnTo>
                    <a:pt x="293095" y="90516"/>
                  </a:lnTo>
                  <a:lnTo>
                    <a:pt x="353237" y="73404"/>
                  </a:lnTo>
                  <a:lnTo>
                    <a:pt x="391422" y="49011"/>
                  </a:lnTo>
                  <a:lnTo>
                    <a:pt x="395761" y="39955"/>
                  </a:lnTo>
                  <a:lnTo>
                    <a:pt x="397463" y="17414"/>
                  </a:lnTo>
                  <a:lnTo>
                    <a:pt x="392769" y="9531"/>
                  </a:lnTo>
                  <a:lnTo>
                    <a:pt x="384961" y="4276"/>
                  </a:lnTo>
                  <a:lnTo>
                    <a:pt x="375076" y="773"/>
                  </a:lnTo>
                  <a:lnTo>
                    <a:pt x="354734" y="0"/>
                  </a:lnTo>
                  <a:lnTo>
                    <a:pt x="335164" y="4725"/>
                  </a:lnTo>
                  <a:lnTo>
                    <a:pt x="318668" y="14624"/>
                  </a:lnTo>
                  <a:lnTo>
                    <a:pt x="306657" y="29943"/>
                  </a:lnTo>
                  <a:lnTo>
                    <a:pt x="298589" y="49619"/>
                  </a:lnTo>
                  <a:lnTo>
                    <a:pt x="295004" y="73962"/>
                  </a:lnTo>
                  <a:lnTo>
                    <a:pt x="299649" y="97259"/>
                  </a:lnTo>
                  <a:lnTo>
                    <a:pt x="315418" y="126986"/>
                  </a:lnTo>
                  <a:lnTo>
                    <a:pt x="321695" y="135222"/>
                  </a:lnTo>
                  <a:lnTo>
                    <a:pt x="341148" y="147492"/>
                  </a:lnTo>
                  <a:lnTo>
                    <a:pt x="364221" y="154506"/>
                  </a:lnTo>
                  <a:lnTo>
                    <a:pt x="396942" y="151877"/>
                  </a:lnTo>
                  <a:lnTo>
                    <a:pt x="439534" y="1411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72959" y="198492"/>
              <a:ext cx="176182" cy="330145"/>
            </a:xfrm>
            <a:custGeom>
              <a:avLst/>
              <a:gdLst/>
              <a:ahLst/>
              <a:cxnLst/>
              <a:rect l="0" t="0" r="0" b="0"/>
              <a:pathLst>
                <a:path w="176182" h="330145">
                  <a:moveTo>
                    <a:pt x="91952" y="233176"/>
                  </a:moveTo>
                  <a:lnTo>
                    <a:pt x="82378" y="201894"/>
                  </a:lnTo>
                  <a:lnTo>
                    <a:pt x="71710" y="185737"/>
                  </a:lnTo>
                  <a:lnTo>
                    <a:pt x="64419" y="181663"/>
                  </a:lnTo>
                  <a:lnTo>
                    <a:pt x="46961" y="180256"/>
                  </a:lnTo>
                  <a:lnTo>
                    <a:pt x="38562" y="183858"/>
                  </a:lnTo>
                  <a:lnTo>
                    <a:pt x="22990" y="197219"/>
                  </a:lnTo>
                  <a:lnTo>
                    <a:pt x="6658" y="230061"/>
                  </a:lnTo>
                  <a:lnTo>
                    <a:pt x="0" y="269428"/>
                  </a:lnTo>
                  <a:lnTo>
                    <a:pt x="3616" y="305138"/>
                  </a:lnTo>
                  <a:lnTo>
                    <a:pt x="8496" y="313906"/>
                  </a:lnTo>
                  <a:lnTo>
                    <a:pt x="23275" y="326768"/>
                  </a:lnTo>
                  <a:lnTo>
                    <a:pt x="44662" y="330144"/>
                  </a:lnTo>
                  <a:lnTo>
                    <a:pt x="67425" y="326576"/>
                  </a:lnTo>
                  <a:lnTo>
                    <a:pt x="93394" y="311413"/>
                  </a:lnTo>
                  <a:lnTo>
                    <a:pt x="108581" y="298753"/>
                  </a:lnTo>
                  <a:lnTo>
                    <a:pt x="136141" y="238591"/>
                  </a:lnTo>
                  <a:lnTo>
                    <a:pt x="156962" y="178094"/>
                  </a:lnTo>
                  <a:lnTo>
                    <a:pt x="163077" y="129638"/>
                  </a:lnTo>
                  <a:lnTo>
                    <a:pt x="164889" y="78236"/>
                  </a:lnTo>
                  <a:lnTo>
                    <a:pt x="157096" y="25276"/>
                  </a:lnTo>
                  <a:lnTo>
                    <a:pt x="150931" y="2736"/>
                  </a:lnTo>
                  <a:lnTo>
                    <a:pt x="148820" y="0"/>
                  </a:lnTo>
                  <a:lnTo>
                    <a:pt x="147411" y="2856"/>
                  </a:lnTo>
                  <a:lnTo>
                    <a:pt x="144966" y="53627"/>
                  </a:lnTo>
                  <a:lnTo>
                    <a:pt x="144669" y="107416"/>
                  </a:lnTo>
                  <a:lnTo>
                    <a:pt x="144610" y="163101"/>
                  </a:lnTo>
                  <a:lnTo>
                    <a:pt x="145768" y="225226"/>
                  </a:lnTo>
                  <a:lnTo>
                    <a:pt x="150185" y="250700"/>
                  </a:lnTo>
                  <a:lnTo>
                    <a:pt x="159168" y="267481"/>
                  </a:lnTo>
                  <a:lnTo>
                    <a:pt x="176181" y="2858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12311" y="410611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22839" y="3158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88779" y="368497"/>
              <a:ext cx="123341" cy="136097"/>
            </a:xfrm>
            <a:custGeom>
              <a:avLst/>
              <a:gdLst/>
              <a:ahLst/>
              <a:cxnLst/>
              <a:rect l="0" t="0" r="0" b="0"/>
              <a:pathLst>
                <a:path w="123341" h="136097">
                  <a:moveTo>
                    <a:pt x="91988" y="0"/>
                  </a:moveTo>
                  <a:lnTo>
                    <a:pt x="29895" y="5589"/>
                  </a:lnTo>
                  <a:lnTo>
                    <a:pt x="3140" y="20243"/>
                  </a:lnTo>
                  <a:lnTo>
                    <a:pt x="0" y="26364"/>
                  </a:lnTo>
                  <a:lnTo>
                    <a:pt x="247" y="32784"/>
                  </a:lnTo>
                  <a:lnTo>
                    <a:pt x="2751" y="39403"/>
                  </a:lnTo>
                  <a:lnTo>
                    <a:pt x="23043" y="59898"/>
                  </a:lnTo>
                  <a:lnTo>
                    <a:pt x="62511" y="79379"/>
                  </a:lnTo>
                  <a:lnTo>
                    <a:pt x="107915" y="97611"/>
                  </a:lnTo>
                  <a:lnTo>
                    <a:pt x="116644" y="103679"/>
                  </a:lnTo>
                  <a:lnTo>
                    <a:pt x="121294" y="111233"/>
                  </a:lnTo>
                  <a:lnTo>
                    <a:pt x="123340" y="128986"/>
                  </a:lnTo>
                  <a:lnTo>
                    <a:pt x="119908" y="133954"/>
                  </a:lnTo>
                  <a:lnTo>
                    <a:pt x="114110" y="136096"/>
                  </a:lnTo>
                  <a:lnTo>
                    <a:pt x="98311" y="135356"/>
                  </a:lnTo>
                  <a:lnTo>
                    <a:pt x="41316" y="120052"/>
                  </a:lnTo>
                  <a:lnTo>
                    <a:pt x="1828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98726" y="221098"/>
              <a:ext cx="18912" cy="273742"/>
            </a:xfrm>
            <a:custGeom>
              <a:avLst/>
              <a:gdLst/>
              <a:ahLst/>
              <a:cxnLst/>
              <a:rect l="0" t="0" r="0" b="0"/>
              <a:pathLst>
                <a:path w="18912" h="273742">
                  <a:moveTo>
                    <a:pt x="8383" y="0"/>
                  </a:moveTo>
                  <a:lnTo>
                    <a:pt x="2794" y="58617"/>
                  </a:lnTo>
                  <a:lnTo>
                    <a:pt x="0" y="118857"/>
                  </a:lnTo>
                  <a:lnTo>
                    <a:pt x="6380" y="170097"/>
                  </a:lnTo>
                  <a:lnTo>
                    <a:pt x="13577" y="224932"/>
                  </a:lnTo>
                  <a:lnTo>
                    <a:pt x="1891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22880" y="305326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31585"/>
                  </a:moveTo>
                  <a:lnTo>
                    <a:pt x="116705" y="14797"/>
                  </a:lnTo>
                  <a:lnTo>
                    <a:pt x="62654" y="11372"/>
                  </a:lnTo>
                  <a:lnTo>
                    <a:pt x="27144" y="76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58943" y="389228"/>
              <a:ext cx="164022" cy="106730"/>
            </a:xfrm>
            <a:custGeom>
              <a:avLst/>
              <a:gdLst/>
              <a:ahLst/>
              <a:cxnLst/>
              <a:rect l="0" t="0" r="0" b="0"/>
              <a:pathLst>
                <a:path w="164022" h="106730">
                  <a:moveTo>
                    <a:pt x="48207" y="74025"/>
                  </a:moveTo>
                  <a:lnTo>
                    <a:pt x="62862" y="30063"/>
                  </a:lnTo>
                  <a:lnTo>
                    <a:pt x="62656" y="21320"/>
                  </a:lnTo>
                  <a:lnTo>
                    <a:pt x="56188" y="5367"/>
                  </a:lnTo>
                  <a:lnTo>
                    <a:pt x="50018" y="1347"/>
                  </a:lnTo>
                  <a:lnTo>
                    <a:pt x="33805" y="0"/>
                  </a:lnTo>
                  <a:lnTo>
                    <a:pt x="18019" y="6420"/>
                  </a:lnTo>
                  <a:lnTo>
                    <a:pt x="10534" y="11408"/>
                  </a:lnTo>
                  <a:lnTo>
                    <a:pt x="5544" y="19412"/>
                  </a:lnTo>
                  <a:lnTo>
                    <a:pt x="0" y="40784"/>
                  </a:lnTo>
                  <a:lnTo>
                    <a:pt x="3775" y="62761"/>
                  </a:lnTo>
                  <a:lnTo>
                    <a:pt x="8057" y="73535"/>
                  </a:lnTo>
                  <a:lnTo>
                    <a:pt x="14421" y="79547"/>
                  </a:lnTo>
                  <a:lnTo>
                    <a:pt x="22174" y="82386"/>
                  </a:lnTo>
                  <a:lnTo>
                    <a:pt x="30851" y="83109"/>
                  </a:lnTo>
                  <a:lnTo>
                    <a:pt x="46732" y="77673"/>
                  </a:lnTo>
                  <a:lnTo>
                    <a:pt x="54243" y="72947"/>
                  </a:lnTo>
                  <a:lnTo>
                    <a:pt x="65707" y="58338"/>
                  </a:lnTo>
                  <a:lnTo>
                    <a:pt x="70402" y="49529"/>
                  </a:lnTo>
                  <a:lnTo>
                    <a:pt x="74702" y="48336"/>
                  </a:lnTo>
                  <a:lnTo>
                    <a:pt x="78739" y="52220"/>
                  </a:lnTo>
                  <a:lnTo>
                    <a:pt x="99211" y="86486"/>
                  </a:lnTo>
                  <a:lnTo>
                    <a:pt x="115330" y="100230"/>
                  </a:lnTo>
                  <a:lnTo>
                    <a:pt x="124541" y="105533"/>
                  </a:lnTo>
                  <a:lnTo>
                    <a:pt x="133022" y="106729"/>
                  </a:lnTo>
                  <a:lnTo>
                    <a:pt x="164021" y="95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244021" y="401324"/>
              <a:ext cx="115814" cy="106460"/>
            </a:xfrm>
            <a:custGeom>
              <a:avLst/>
              <a:gdLst/>
              <a:ahLst/>
              <a:cxnLst/>
              <a:rect l="0" t="0" r="0" b="0"/>
              <a:pathLst>
                <a:path w="115814" h="106460">
                  <a:moveTo>
                    <a:pt x="0" y="19815"/>
                  </a:moveTo>
                  <a:lnTo>
                    <a:pt x="3119" y="62507"/>
                  </a:lnTo>
                  <a:lnTo>
                    <a:pt x="14654" y="104157"/>
                  </a:lnTo>
                  <a:lnTo>
                    <a:pt x="16788" y="106459"/>
                  </a:lnTo>
                  <a:lnTo>
                    <a:pt x="18211" y="103314"/>
                  </a:lnTo>
                  <a:lnTo>
                    <a:pt x="18622" y="88511"/>
                  </a:lnTo>
                  <a:lnTo>
                    <a:pt x="14616" y="60447"/>
                  </a:lnTo>
                  <a:lnTo>
                    <a:pt x="17414" y="40214"/>
                  </a:lnTo>
                  <a:lnTo>
                    <a:pt x="31156" y="9092"/>
                  </a:lnTo>
                  <a:lnTo>
                    <a:pt x="38318" y="3308"/>
                  </a:lnTo>
                  <a:lnTo>
                    <a:pt x="46602" y="621"/>
                  </a:lnTo>
                  <a:lnTo>
                    <a:pt x="55634" y="0"/>
                  </a:lnTo>
                  <a:lnTo>
                    <a:pt x="71909" y="5550"/>
                  </a:lnTo>
                  <a:lnTo>
                    <a:pt x="79525" y="10305"/>
                  </a:lnTo>
                  <a:lnTo>
                    <a:pt x="101422" y="39354"/>
                  </a:lnTo>
                  <a:lnTo>
                    <a:pt x="113918" y="92290"/>
                  </a:lnTo>
                  <a:lnTo>
                    <a:pt x="115813" y="1040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439916" y="360895"/>
              <a:ext cx="98904" cy="126299"/>
            </a:xfrm>
            <a:custGeom>
              <a:avLst/>
              <a:gdLst/>
              <a:ahLst/>
              <a:cxnLst/>
              <a:rect l="0" t="0" r="0" b="0"/>
              <a:pathLst>
                <a:path w="98904" h="126299">
                  <a:moveTo>
                    <a:pt x="88374" y="18130"/>
                  </a:moveTo>
                  <a:lnTo>
                    <a:pt x="77196" y="6952"/>
                  </a:lnTo>
                  <a:lnTo>
                    <a:pt x="59229" y="1464"/>
                  </a:lnTo>
                  <a:lnTo>
                    <a:pt x="47887" y="0"/>
                  </a:lnTo>
                  <a:lnTo>
                    <a:pt x="25927" y="4613"/>
                  </a:lnTo>
                  <a:lnTo>
                    <a:pt x="15157" y="9119"/>
                  </a:lnTo>
                  <a:lnTo>
                    <a:pt x="7977" y="16802"/>
                  </a:lnTo>
                  <a:lnTo>
                    <a:pt x="0" y="37817"/>
                  </a:lnTo>
                  <a:lnTo>
                    <a:pt x="1098" y="75956"/>
                  </a:lnTo>
                  <a:lnTo>
                    <a:pt x="12150" y="96863"/>
                  </a:lnTo>
                  <a:lnTo>
                    <a:pt x="28761" y="112784"/>
                  </a:lnTo>
                  <a:lnTo>
                    <a:pt x="47842" y="123760"/>
                  </a:lnTo>
                  <a:lnTo>
                    <a:pt x="68020" y="126298"/>
                  </a:lnTo>
                  <a:lnTo>
                    <a:pt x="98903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590516" y="348835"/>
              <a:ext cx="200988" cy="216954"/>
            </a:xfrm>
            <a:custGeom>
              <a:avLst/>
              <a:gdLst/>
              <a:ahLst/>
              <a:cxnLst/>
              <a:rect l="0" t="0" r="0" b="0"/>
              <a:pathLst>
                <a:path w="200988" h="216954">
                  <a:moveTo>
                    <a:pt x="11473" y="82833"/>
                  </a:moveTo>
                  <a:lnTo>
                    <a:pt x="65348" y="64875"/>
                  </a:lnTo>
                  <a:lnTo>
                    <a:pt x="85721" y="58084"/>
                  </a:lnTo>
                  <a:lnTo>
                    <a:pt x="100235" y="44927"/>
                  </a:lnTo>
                  <a:lnTo>
                    <a:pt x="105743" y="36505"/>
                  </a:lnTo>
                  <a:lnTo>
                    <a:pt x="107075" y="27381"/>
                  </a:lnTo>
                  <a:lnTo>
                    <a:pt x="102316" y="7885"/>
                  </a:lnTo>
                  <a:lnTo>
                    <a:pt x="96602" y="2452"/>
                  </a:lnTo>
                  <a:lnTo>
                    <a:pt x="89283" y="0"/>
                  </a:lnTo>
                  <a:lnTo>
                    <a:pt x="71791" y="395"/>
                  </a:lnTo>
                  <a:lnTo>
                    <a:pt x="52319" y="4470"/>
                  </a:lnTo>
                  <a:lnTo>
                    <a:pt x="27215" y="18930"/>
                  </a:lnTo>
                  <a:lnTo>
                    <a:pt x="4960" y="49211"/>
                  </a:lnTo>
                  <a:lnTo>
                    <a:pt x="0" y="71399"/>
                  </a:lnTo>
                  <a:lnTo>
                    <a:pt x="6347" y="114240"/>
                  </a:lnTo>
                  <a:lnTo>
                    <a:pt x="15544" y="145951"/>
                  </a:lnTo>
                  <a:lnTo>
                    <a:pt x="28490" y="163918"/>
                  </a:lnTo>
                  <a:lnTo>
                    <a:pt x="58629" y="187187"/>
                  </a:lnTo>
                  <a:lnTo>
                    <a:pt x="110736" y="210421"/>
                  </a:lnTo>
                  <a:lnTo>
                    <a:pt x="152149" y="216953"/>
                  </a:lnTo>
                  <a:lnTo>
                    <a:pt x="200987" y="209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989678" y="810694"/>
            <a:ext cx="4885224" cy="448375"/>
            <a:chOff x="989678" y="810694"/>
            <a:chExt cx="4885224" cy="448375"/>
          </a:xfrm>
        </p:grpSpPr>
        <p:sp>
          <p:nvSpPr>
            <p:cNvPr id="48" name="Freeform 47"/>
            <p:cNvSpPr/>
            <p:nvPr/>
          </p:nvSpPr>
          <p:spPr>
            <a:xfrm>
              <a:off x="1037747" y="839937"/>
              <a:ext cx="204616" cy="381369"/>
            </a:xfrm>
            <a:custGeom>
              <a:avLst/>
              <a:gdLst/>
              <a:ahLst/>
              <a:cxnLst/>
              <a:rect l="0" t="0" r="0" b="0"/>
              <a:pathLst>
                <a:path w="204616" h="381369">
                  <a:moveTo>
                    <a:pt x="36159" y="381368"/>
                  </a:moveTo>
                  <a:lnTo>
                    <a:pt x="36159" y="332437"/>
                  </a:lnTo>
                  <a:lnTo>
                    <a:pt x="30570" y="273307"/>
                  </a:lnTo>
                  <a:lnTo>
                    <a:pt x="19371" y="216567"/>
                  </a:lnTo>
                  <a:lnTo>
                    <a:pt x="12826" y="157179"/>
                  </a:lnTo>
                  <a:lnTo>
                    <a:pt x="6204" y="95059"/>
                  </a:lnTo>
                  <a:lnTo>
                    <a:pt x="0" y="46133"/>
                  </a:lnTo>
                  <a:lnTo>
                    <a:pt x="6830" y="24145"/>
                  </a:lnTo>
                  <a:lnTo>
                    <a:pt x="20784" y="8913"/>
                  </a:lnTo>
                  <a:lnTo>
                    <a:pt x="29419" y="3213"/>
                  </a:lnTo>
                  <a:lnTo>
                    <a:pt x="54611" y="0"/>
                  </a:lnTo>
                  <a:lnTo>
                    <a:pt x="112854" y="1880"/>
                  </a:lnTo>
                  <a:lnTo>
                    <a:pt x="172038" y="10615"/>
                  </a:lnTo>
                  <a:lnTo>
                    <a:pt x="204615" y="12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89678" y="1063378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51111" y="10528"/>
                  </a:lnTo>
                  <a:lnTo>
                    <a:pt x="97570" y="4939"/>
                  </a:lnTo>
                  <a:lnTo>
                    <a:pt x="34152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38200" y="1048596"/>
              <a:ext cx="98920" cy="114281"/>
            </a:xfrm>
            <a:custGeom>
              <a:avLst/>
              <a:gdLst/>
              <a:ahLst/>
              <a:cxnLst/>
              <a:rect l="0" t="0" r="0" b="0"/>
              <a:pathLst>
                <a:path w="98920" h="114281">
                  <a:moveTo>
                    <a:pt x="4162" y="67424"/>
                  </a:moveTo>
                  <a:lnTo>
                    <a:pt x="18816" y="111387"/>
                  </a:lnTo>
                  <a:lnTo>
                    <a:pt x="18611" y="114280"/>
                  </a:lnTo>
                  <a:lnTo>
                    <a:pt x="16134" y="112700"/>
                  </a:lnTo>
                  <a:lnTo>
                    <a:pt x="12144" y="108136"/>
                  </a:lnTo>
                  <a:lnTo>
                    <a:pt x="938" y="79357"/>
                  </a:lnTo>
                  <a:lnTo>
                    <a:pt x="0" y="57520"/>
                  </a:lnTo>
                  <a:lnTo>
                    <a:pt x="4652" y="36116"/>
                  </a:lnTo>
                  <a:lnTo>
                    <a:pt x="14518" y="14905"/>
                  </a:lnTo>
                  <a:lnTo>
                    <a:pt x="22765" y="7845"/>
                  </a:lnTo>
                  <a:lnTo>
                    <a:pt x="44405" y="0"/>
                  </a:lnTo>
                  <a:lnTo>
                    <a:pt x="98919" y="4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55014" y="1073906"/>
              <a:ext cx="123837" cy="123414"/>
            </a:xfrm>
            <a:custGeom>
              <a:avLst/>
              <a:gdLst/>
              <a:ahLst/>
              <a:cxnLst/>
              <a:rect l="0" t="0" r="0" b="0"/>
              <a:pathLst>
                <a:path w="123837" h="123414">
                  <a:moveTo>
                    <a:pt x="97918" y="31586"/>
                  </a:moveTo>
                  <a:lnTo>
                    <a:pt x="81151" y="25997"/>
                  </a:lnTo>
                  <a:lnTo>
                    <a:pt x="63560" y="26372"/>
                  </a:lnTo>
                  <a:lnTo>
                    <a:pt x="30806" y="36280"/>
                  </a:lnTo>
                  <a:lnTo>
                    <a:pt x="18082" y="41734"/>
                  </a:lnTo>
                  <a:lnTo>
                    <a:pt x="9599" y="50050"/>
                  </a:lnTo>
                  <a:lnTo>
                    <a:pt x="174" y="71767"/>
                  </a:lnTo>
                  <a:lnTo>
                    <a:pt x="0" y="81770"/>
                  </a:lnTo>
                  <a:lnTo>
                    <a:pt x="6046" y="99124"/>
                  </a:lnTo>
                  <a:lnTo>
                    <a:pt x="22771" y="111515"/>
                  </a:lnTo>
                  <a:lnTo>
                    <a:pt x="46972" y="119753"/>
                  </a:lnTo>
                  <a:lnTo>
                    <a:pt x="77225" y="123413"/>
                  </a:lnTo>
                  <a:lnTo>
                    <a:pt x="100810" y="118802"/>
                  </a:lnTo>
                  <a:lnTo>
                    <a:pt x="110374" y="114296"/>
                  </a:lnTo>
                  <a:lnTo>
                    <a:pt x="116751" y="106613"/>
                  </a:lnTo>
                  <a:lnTo>
                    <a:pt x="123836" y="85598"/>
                  </a:lnTo>
                  <a:lnTo>
                    <a:pt x="122235" y="47460"/>
                  </a:lnTo>
                  <a:lnTo>
                    <a:pt x="10844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68746" y="1073561"/>
              <a:ext cx="210571" cy="105631"/>
            </a:xfrm>
            <a:custGeom>
              <a:avLst/>
              <a:gdLst/>
              <a:ahLst/>
              <a:cxnLst/>
              <a:rect l="0" t="0" r="0" b="0"/>
              <a:pathLst>
                <a:path w="210571" h="105631">
                  <a:moveTo>
                    <a:pt x="0" y="42459"/>
                  </a:moveTo>
                  <a:lnTo>
                    <a:pt x="3119" y="85151"/>
                  </a:lnTo>
                  <a:lnTo>
                    <a:pt x="5589" y="95487"/>
                  </a:lnTo>
                  <a:lnTo>
                    <a:pt x="7235" y="97698"/>
                  </a:lnTo>
                  <a:lnTo>
                    <a:pt x="9065" y="87677"/>
                  </a:lnTo>
                  <a:lnTo>
                    <a:pt x="12579" y="45455"/>
                  </a:lnTo>
                  <a:lnTo>
                    <a:pt x="21578" y="27803"/>
                  </a:lnTo>
                  <a:lnTo>
                    <a:pt x="28423" y="23330"/>
                  </a:lnTo>
                  <a:lnTo>
                    <a:pt x="45388" y="21479"/>
                  </a:lnTo>
                  <a:lnTo>
                    <a:pt x="52485" y="24963"/>
                  </a:lnTo>
                  <a:lnTo>
                    <a:pt x="63491" y="38193"/>
                  </a:lnTo>
                  <a:lnTo>
                    <a:pt x="76264" y="65372"/>
                  </a:lnTo>
                  <a:lnTo>
                    <a:pt x="78918" y="67093"/>
                  </a:lnTo>
                  <a:lnTo>
                    <a:pt x="80688" y="63561"/>
                  </a:lnTo>
                  <a:lnTo>
                    <a:pt x="84994" y="48328"/>
                  </a:lnTo>
                  <a:lnTo>
                    <a:pt x="106823" y="13073"/>
                  </a:lnTo>
                  <a:lnTo>
                    <a:pt x="113329" y="5321"/>
                  </a:lnTo>
                  <a:lnTo>
                    <a:pt x="121176" y="1323"/>
                  </a:lnTo>
                  <a:lnTo>
                    <a:pt x="139254" y="0"/>
                  </a:lnTo>
                  <a:lnTo>
                    <a:pt x="169162" y="11421"/>
                  </a:lnTo>
                  <a:lnTo>
                    <a:pt x="183587" y="26325"/>
                  </a:lnTo>
                  <a:lnTo>
                    <a:pt x="202380" y="64489"/>
                  </a:lnTo>
                  <a:lnTo>
                    <a:pt x="210570" y="1056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69899" y="810694"/>
              <a:ext cx="364496" cy="403314"/>
            </a:xfrm>
            <a:custGeom>
              <a:avLst/>
              <a:gdLst/>
              <a:ahLst/>
              <a:cxnLst/>
              <a:rect l="0" t="0" r="0" b="0"/>
              <a:pathLst>
                <a:path w="364496" h="403314">
                  <a:moveTo>
                    <a:pt x="146370" y="21057"/>
                  </a:moveTo>
                  <a:lnTo>
                    <a:pt x="93342" y="35711"/>
                  </a:lnTo>
                  <a:lnTo>
                    <a:pt x="62028" y="56984"/>
                  </a:lnTo>
                  <a:lnTo>
                    <a:pt x="36112" y="85514"/>
                  </a:lnTo>
                  <a:lnTo>
                    <a:pt x="14800" y="135001"/>
                  </a:lnTo>
                  <a:lnTo>
                    <a:pt x="2444" y="192956"/>
                  </a:lnTo>
                  <a:lnTo>
                    <a:pt x="0" y="243176"/>
                  </a:lnTo>
                  <a:lnTo>
                    <a:pt x="1768" y="274194"/>
                  </a:lnTo>
                  <a:lnTo>
                    <a:pt x="28340" y="332263"/>
                  </a:lnTo>
                  <a:lnTo>
                    <a:pt x="54076" y="361531"/>
                  </a:lnTo>
                  <a:lnTo>
                    <a:pt x="95384" y="391211"/>
                  </a:lnTo>
                  <a:lnTo>
                    <a:pt x="120590" y="401209"/>
                  </a:lnTo>
                  <a:lnTo>
                    <a:pt x="144271" y="403313"/>
                  </a:lnTo>
                  <a:lnTo>
                    <a:pt x="183573" y="394801"/>
                  </a:lnTo>
                  <a:lnTo>
                    <a:pt x="243666" y="376553"/>
                  </a:lnTo>
                  <a:lnTo>
                    <a:pt x="275284" y="359706"/>
                  </a:lnTo>
                  <a:lnTo>
                    <a:pt x="321455" y="319209"/>
                  </a:lnTo>
                  <a:lnTo>
                    <a:pt x="348674" y="274447"/>
                  </a:lnTo>
                  <a:lnTo>
                    <a:pt x="361380" y="234306"/>
                  </a:lnTo>
                  <a:lnTo>
                    <a:pt x="364495" y="192776"/>
                  </a:lnTo>
                  <a:lnTo>
                    <a:pt x="361078" y="164837"/>
                  </a:lnTo>
                  <a:lnTo>
                    <a:pt x="341398" y="122800"/>
                  </a:lnTo>
                  <a:lnTo>
                    <a:pt x="304477" y="69014"/>
                  </a:lnTo>
                  <a:lnTo>
                    <a:pt x="278484" y="41375"/>
                  </a:lnTo>
                  <a:lnTo>
                    <a:pt x="241017" y="19538"/>
                  </a:lnTo>
                  <a:lnTo>
                    <a:pt x="193391" y="6309"/>
                  </a:lnTo>
                  <a:lnTo>
                    <a:pt x="140494" y="1246"/>
                  </a:lnTo>
                  <a:lnTo>
                    <a:pt x="1253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31583" y="1063378"/>
              <a:ext cx="135087" cy="142570"/>
            </a:xfrm>
            <a:custGeom>
              <a:avLst/>
              <a:gdLst/>
              <a:ahLst/>
              <a:cxnLst/>
              <a:rect l="0" t="0" r="0" b="0"/>
              <a:pathLst>
                <a:path w="135087" h="142570">
                  <a:moveTo>
                    <a:pt x="58510" y="21057"/>
                  </a:moveTo>
                  <a:lnTo>
                    <a:pt x="27228" y="30632"/>
                  </a:lnTo>
                  <a:lnTo>
                    <a:pt x="11072" y="41300"/>
                  </a:lnTo>
                  <a:lnTo>
                    <a:pt x="5827" y="49760"/>
                  </a:lnTo>
                  <a:lnTo>
                    <a:pt x="0" y="71638"/>
                  </a:lnTo>
                  <a:lnTo>
                    <a:pt x="2310" y="104674"/>
                  </a:lnTo>
                  <a:lnTo>
                    <a:pt x="10525" y="122951"/>
                  </a:lnTo>
                  <a:lnTo>
                    <a:pt x="15992" y="131100"/>
                  </a:lnTo>
                  <a:lnTo>
                    <a:pt x="24315" y="136533"/>
                  </a:lnTo>
                  <a:lnTo>
                    <a:pt x="46042" y="142569"/>
                  </a:lnTo>
                  <a:lnTo>
                    <a:pt x="71296" y="139013"/>
                  </a:lnTo>
                  <a:lnTo>
                    <a:pt x="95778" y="129634"/>
                  </a:lnTo>
                  <a:lnTo>
                    <a:pt x="114458" y="117666"/>
                  </a:lnTo>
                  <a:lnTo>
                    <a:pt x="127439" y="101429"/>
                  </a:lnTo>
                  <a:lnTo>
                    <a:pt x="132539" y="92186"/>
                  </a:lnTo>
                  <a:lnTo>
                    <a:pt x="135086" y="72557"/>
                  </a:lnTo>
                  <a:lnTo>
                    <a:pt x="131148" y="53304"/>
                  </a:lnTo>
                  <a:lnTo>
                    <a:pt x="109556" y="21881"/>
                  </a:lnTo>
                  <a:lnTo>
                    <a:pt x="9009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16435" y="1083859"/>
              <a:ext cx="168457" cy="116390"/>
            </a:xfrm>
            <a:custGeom>
              <a:avLst/>
              <a:gdLst/>
              <a:ahLst/>
              <a:cxnLst/>
              <a:rect l="0" t="0" r="0" b="0"/>
              <a:pathLst>
                <a:path w="168457" h="116390">
                  <a:moveTo>
                    <a:pt x="0" y="21633"/>
                  </a:moveTo>
                  <a:lnTo>
                    <a:pt x="19128" y="75508"/>
                  </a:lnTo>
                  <a:lnTo>
                    <a:pt x="30338" y="95880"/>
                  </a:lnTo>
                  <a:lnTo>
                    <a:pt x="33094" y="98037"/>
                  </a:lnTo>
                  <a:lnTo>
                    <a:pt x="33761" y="94796"/>
                  </a:lnTo>
                  <a:lnTo>
                    <a:pt x="33042" y="44526"/>
                  </a:lnTo>
                  <a:lnTo>
                    <a:pt x="37302" y="22449"/>
                  </a:lnTo>
                  <a:lnTo>
                    <a:pt x="42415" y="13988"/>
                  </a:lnTo>
                  <a:lnTo>
                    <a:pt x="57456" y="1467"/>
                  </a:lnTo>
                  <a:lnTo>
                    <a:pt x="66380" y="0"/>
                  </a:lnTo>
                  <a:lnTo>
                    <a:pt x="85654" y="4609"/>
                  </a:lnTo>
                  <a:lnTo>
                    <a:pt x="110647" y="20358"/>
                  </a:lnTo>
                  <a:lnTo>
                    <a:pt x="132870" y="51021"/>
                  </a:lnTo>
                  <a:lnTo>
                    <a:pt x="156938" y="99332"/>
                  </a:lnTo>
                  <a:lnTo>
                    <a:pt x="168456" y="116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51024" y="1092190"/>
              <a:ext cx="186593" cy="107871"/>
            </a:xfrm>
            <a:custGeom>
              <a:avLst/>
              <a:gdLst/>
              <a:ahLst/>
              <a:cxnLst/>
              <a:rect l="0" t="0" r="0" b="0"/>
              <a:pathLst>
                <a:path w="186593" h="107871">
                  <a:moveTo>
                    <a:pt x="91836" y="13302"/>
                  </a:moveTo>
                  <a:lnTo>
                    <a:pt x="80657" y="2123"/>
                  </a:lnTo>
                  <a:lnTo>
                    <a:pt x="72685" y="0"/>
                  </a:lnTo>
                  <a:lnTo>
                    <a:pt x="51349" y="761"/>
                  </a:lnTo>
                  <a:lnTo>
                    <a:pt x="32508" y="8118"/>
                  </a:lnTo>
                  <a:lnTo>
                    <a:pt x="24208" y="13355"/>
                  </a:lnTo>
                  <a:lnTo>
                    <a:pt x="11866" y="28533"/>
                  </a:lnTo>
                  <a:lnTo>
                    <a:pt x="3651" y="48147"/>
                  </a:lnTo>
                  <a:lnTo>
                    <a:pt x="0" y="72462"/>
                  </a:lnTo>
                  <a:lnTo>
                    <a:pt x="2536" y="83158"/>
                  </a:lnTo>
                  <a:lnTo>
                    <a:pt x="14712" y="101281"/>
                  </a:lnTo>
                  <a:lnTo>
                    <a:pt x="24043" y="105880"/>
                  </a:lnTo>
                  <a:lnTo>
                    <a:pt x="46888" y="107870"/>
                  </a:lnTo>
                  <a:lnTo>
                    <a:pt x="66400" y="101735"/>
                  </a:lnTo>
                  <a:lnTo>
                    <a:pt x="97990" y="78733"/>
                  </a:lnTo>
                  <a:lnTo>
                    <a:pt x="106269" y="59150"/>
                  </a:lnTo>
                  <a:lnTo>
                    <a:pt x="108477" y="47377"/>
                  </a:lnTo>
                  <a:lnTo>
                    <a:pt x="109949" y="44207"/>
                  </a:lnTo>
                  <a:lnTo>
                    <a:pt x="110930" y="46774"/>
                  </a:lnTo>
                  <a:lnTo>
                    <a:pt x="111584" y="53164"/>
                  </a:lnTo>
                  <a:lnTo>
                    <a:pt x="118550" y="66503"/>
                  </a:lnTo>
                  <a:lnTo>
                    <a:pt x="142086" y="94131"/>
                  </a:lnTo>
                  <a:lnTo>
                    <a:pt x="149903" y="97603"/>
                  </a:lnTo>
                  <a:lnTo>
                    <a:pt x="186592" y="975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06072" y="1095304"/>
              <a:ext cx="147400" cy="117890"/>
            </a:xfrm>
            <a:custGeom>
              <a:avLst/>
              <a:gdLst/>
              <a:ahLst/>
              <a:cxnLst/>
              <a:rect l="0" t="0" r="0" b="0"/>
              <a:pathLst>
                <a:path w="147400" h="117890">
                  <a:moveTo>
                    <a:pt x="0" y="31245"/>
                  </a:moveTo>
                  <a:lnTo>
                    <a:pt x="3120" y="73936"/>
                  </a:lnTo>
                  <a:lnTo>
                    <a:pt x="14654" y="115587"/>
                  </a:lnTo>
                  <a:lnTo>
                    <a:pt x="16789" y="117889"/>
                  </a:lnTo>
                  <a:lnTo>
                    <a:pt x="18212" y="114744"/>
                  </a:lnTo>
                  <a:lnTo>
                    <a:pt x="20683" y="63471"/>
                  </a:lnTo>
                  <a:lnTo>
                    <a:pt x="23286" y="25715"/>
                  </a:lnTo>
                  <a:lnTo>
                    <a:pt x="32186" y="6950"/>
                  </a:lnTo>
                  <a:lnTo>
                    <a:pt x="39005" y="2180"/>
                  </a:lnTo>
                  <a:lnTo>
                    <a:pt x="47061" y="170"/>
                  </a:lnTo>
                  <a:lnTo>
                    <a:pt x="55940" y="0"/>
                  </a:lnTo>
                  <a:lnTo>
                    <a:pt x="85205" y="10939"/>
                  </a:lnTo>
                  <a:lnTo>
                    <a:pt x="110514" y="28998"/>
                  </a:lnTo>
                  <a:lnTo>
                    <a:pt x="135711" y="71330"/>
                  </a:lnTo>
                  <a:lnTo>
                    <a:pt x="147399" y="944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16642" y="1084435"/>
              <a:ext cx="97311" cy="107020"/>
            </a:xfrm>
            <a:custGeom>
              <a:avLst/>
              <a:gdLst/>
              <a:ahLst/>
              <a:cxnLst/>
              <a:rect l="0" t="0" r="0" b="0"/>
              <a:pathLst>
                <a:path w="97311" h="107020">
                  <a:moveTo>
                    <a:pt x="0" y="10528"/>
                  </a:moveTo>
                  <a:lnTo>
                    <a:pt x="3120" y="53220"/>
                  </a:lnTo>
                  <a:lnTo>
                    <a:pt x="9575" y="72786"/>
                  </a:lnTo>
                  <a:lnTo>
                    <a:pt x="20243" y="89281"/>
                  </a:lnTo>
                  <a:lnTo>
                    <a:pt x="35903" y="101292"/>
                  </a:lnTo>
                  <a:lnTo>
                    <a:pt x="44993" y="106132"/>
                  </a:lnTo>
                  <a:lnTo>
                    <a:pt x="54561" y="107019"/>
                  </a:lnTo>
                  <a:lnTo>
                    <a:pt x="74552" y="101766"/>
                  </a:lnTo>
                  <a:lnTo>
                    <a:pt x="88897" y="88513"/>
                  </a:lnTo>
                  <a:lnTo>
                    <a:pt x="94359" y="80066"/>
                  </a:lnTo>
                  <a:lnTo>
                    <a:pt x="97310" y="5820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95626" y="1103934"/>
              <a:ext cx="168457" cy="85787"/>
            </a:xfrm>
            <a:custGeom>
              <a:avLst/>
              <a:gdLst/>
              <a:ahLst/>
              <a:cxnLst/>
              <a:rect l="0" t="0" r="0" b="0"/>
              <a:pathLst>
                <a:path w="168457" h="85787">
                  <a:moveTo>
                    <a:pt x="0" y="54200"/>
                  </a:moveTo>
                  <a:lnTo>
                    <a:pt x="5590" y="70968"/>
                  </a:lnTo>
                  <a:lnTo>
                    <a:pt x="7236" y="71228"/>
                  </a:lnTo>
                  <a:lnTo>
                    <a:pt x="15685" y="31457"/>
                  </a:lnTo>
                  <a:lnTo>
                    <a:pt x="20985" y="26170"/>
                  </a:lnTo>
                  <a:lnTo>
                    <a:pt x="28028" y="23815"/>
                  </a:lnTo>
                  <a:lnTo>
                    <a:pt x="36233" y="23415"/>
                  </a:lnTo>
                  <a:lnTo>
                    <a:pt x="51589" y="29210"/>
                  </a:lnTo>
                  <a:lnTo>
                    <a:pt x="58959" y="34030"/>
                  </a:lnTo>
                  <a:lnTo>
                    <a:pt x="65043" y="32565"/>
                  </a:lnTo>
                  <a:lnTo>
                    <a:pt x="70268" y="26908"/>
                  </a:lnTo>
                  <a:lnTo>
                    <a:pt x="74922" y="18458"/>
                  </a:lnTo>
                  <a:lnTo>
                    <a:pt x="89451" y="5949"/>
                  </a:lnTo>
                  <a:lnTo>
                    <a:pt x="98239" y="976"/>
                  </a:lnTo>
                  <a:lnTo>
                    <a:pt x="106437" y="0"/>
                  </a:lnTo>
                  <a:lnTo>
                    <a:pt x="121785" y="5155"/>
                  </a:lnTo>
                  <a:lnTo>
                    <a:pt x="143579" y="21211"/>
                  </a:lnTo>
                  <a:lnTo>
                    <a:pt x="159266" y="46375"/>
                  </a:lnTo>
                  <a:lnTo>
                    <a:pt x="168456" y="85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37782" y="968621"/>
              <a:ext cx="118179" cy="188501"/>
            </a:xfrm>
            <a:custGeom>
              <a:avLst/>
              <a:gdLst/>
              <a:ahLst/>
              <a:cxnLst/>
              <a:rect l="0" t="0" r="0" b="0"/>
              <a:pathLst>
                <a:path w="118179" h="188501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19160" y="159757"/>
                  </a:lnTo>
                  <a:lnTo>
                    <a:pt x="18623" y="166166"/>
                  </a:lnTo>
                  <a:lnTo>
                    <a:pt x="17095" y="166929"/>
                  </a:lnTo>
                  <a:lnTo>
                    <a:pt x="14906" y="163929"/>
                  </a:lnTo>
                  <a:lnTo>
                    <a:pt x="15594" y="151236"/>
                  </a:lnTo>
                  <a:lnTo>
                    <a:pt x="20969" y="135067"/>
                  </a:lnTo>
                  <a:lnTo>
                    <a:pt x="31156" y="120081"/>
                  </a:lnTo>
                  <a:lnTo>
                    <a:pt x="39488" y="116319"/>
                  </a:lnTo>
                  <a:lnTo>
                    <a:pt x="61224" y="115258"/>
                  </a:lnTo>
                  <a:lnTo>
                    <a:pt x="94180" y="126828"/>
                  </a:lnTo>
                  <a:lnTo>
                    <a:pt x="109318" y="141766"/>
                  </a:lnTo>
                  <a:lnTo>
                    <a:pt x="114993" y="150663"/>
                  </a:lnTo>
                  <a:lnTo>
                    <a:pt x="118178" y="169907"/>
                  </a:lnTo>
                  <a:lnTo>
                    <a:pt x="117390" y="179952"/>
                  </a:lnTo>
                  <a:lnTo>
                    <a:pt x="111016" y="185479"/>
                  </a:lnTo>
                  <a:lnTo>
                    <a:pt x="88335" y="188500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53596" y="1040465"/>
              <a:ext cx="145152" cy="138727"/>
            </a:xfrm>
            <a:custGeom>
              <a:avLst/>
              <a:gdLst/>
              <a:ahLst/>
              <a:cxnLst/>
              <a:rect l="0" t="0" r="0" b="0"/>
              <a:pathLst>
                <a:path w="145152" h="138727">
                  <a:moveTo>
                    <a:pt x="0" y="54498"/>
                  </a:moveTo>
                  <a:lnTo>
                    <a:pt x="16767" y="60087"/>
                  </a:lnTo>
                  <a:lnTo>
                    <a:pt x="78565" y="56043"/>
                  </a:lnTo>
                  <a:lnTo>
                    <a:pt x="133671" y="49214"/>
                  </a:lnTo>
                  <a:lnTo>
                    <a:pt x="140587" y="42787"/>
                  </a:lnTo>
                  <a:lnTo>
                    <a:pt x="144027" y="33822"/>
                  </a:lnTo>
                  <a:lnTo>
                    <a:pt x="145151" y="23167"/>
                  </a:lnTo>
                  <a:lnTo>
                    <a:pt x="142391" y="14893"/>
                  </a:lnTo>
                  <a:lnTo>
                    <a:pt x="137041" y="8208"/>
                  </a:lnTo>
                  <a:lnTo>
                    <a:pt x="129965" y="2581"/>
                  </a:lnTo>
                  <a:lnTo>
                    <a:pt x="121738" y="0"/>
                  </a:lnTo>
                  <a:lnTo>
                    <a:pt x="103239" y="251"/>
                  </a:lnTo>
                  <a:lnTo>
                    <a:pt x="86438" y="7382"/>
                  </a:lnTo>
                  <a:lnTo>
                    <a:pt x="78682" y="12559"/>
                  </a:lnTo>
                  <a:lnTo>
                    <a:pt x="66945" y="27670"/>
                  </a:lnTo>
                  <a:lnTo>
                    <a:pt x="62177" y="36613"/>
                  </a:lnTo>
                  <a:lnTo>
                    <a:pt x="60000" y="59027"/>
                  </a:lnTo>
                  <a:lnTo>
                    <a:pt x="64101" y="82248"/>
                  </a:lnTo>
                  <a:lnTo>
                    <a:pt x="73723" y="100367"/>
                  </a:lnTo>
                  <a:lnTo>
                    <a:pt x="115813" y="138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53637" y="1027449"/>
              <a:ext cx="147400" cy="113201"/>
            </a:xfrm>
            <a:custGeom>
              <a:avLst/>
              <a:gdLst/>
              <a:ahLst/>
              <a:cxnLst/>
              <a:rect l="0" t="0" r="0" b="0"/>
              <a:pathLst>
                <a:path w="147400" h="113201">
                  <a:moveTo>
                    <a:pt x="0" y="67514"/>
                  </a:moveTo>
                  <a:lnTo>
                    <a:pt x="20244" y="111477"/>
                  </a:lnTo>
                  <a:lnTo>
                    <a:pt x="22854" y="113200"/>
                  </a:lnTo>
                  <a:lnTo>
                    <a:pt x="23425" y="109670"/>
                  </a:lnTo>
                  <a:lnTo>
                    <a:pt x="9812" y="56065"/>
                  </a:lnTo>
                  <a:lnTo>
                    <a:pt x="5531" y="35520"/>
                  </a:lnTo>
                  <a:lnTo>
                    <a:pt x="7527" y="14690"/>
                  </a:lnTo>
                  <a:lnTo>
                    <a:pt x="13207" y="7731"/>
                  </a:lnTo>
                  <a:lnTo>
                    <a:pt x="31996" y="0"/>
                  </a:lnTo>
                  <a:lnTo>
                    <a:pt x="82186" y="2272"/>
                  </a:lnTo>
                  <a:lnTo>
                    <a:pt x="127802" y="7054"/>
                  </a:lnTo>
                  <a:lnTo>
                    <a:pt x="147399" y="148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98269" y="831751"/>
              <a:ext cx="18623" cy="336913"/>
            </a:xfrm>
            <a:custGeom>
              <a:avLst/>
              <a:gdLst/>
              <a:ahLst/>
              <a:cxnLst/>
              <a:rect l="0" t="0" r="0" b="0"/>
              <a:pathLst>
                <a:path w="18623" h="336913">
                  <a:moveTo>
                    <a:pt x="18622" y="0"/>
                  </a:moveTo>
                  <a:lnTo>
                    <a:pt x="3968" y="55141"/>
                  </a:lnTo>
                  <a:lnTo>
                    <a:pt x="0" y="118170"/>
                  </a:lnTo>
                  <a:lnTo>
                    <a:pt x="6148" y="173081"/>
                  </a:lnTo>
                  <a:lnTo>
                    <a:pt x="7709" y="233970"/>
                  </a:lnTo>
                  <a:lnTo>
                    <a:pt x="8017" y="289888"/>
                  </a:lnTo>
                  <a:lnTo>
                    <a:pt x="809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11647" y="1094963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90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22176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16933" y="1060184"/>
              <a:ext cx="357969" cy="198885"/>
            </a:xfrm>
            <a:custGeom>
              <a:avLst/>
              <a:gdLst/>
              <a:ahLst/>
              <a:cxnLst/>
              <a:rect l="0" t="0" r="0" b="0"/>
              <a:pathLst>
                <a:path w="357969" h="198885">
                  <a:moveTo>
                    <a:pt x="0" y="76893"/>
                  </a:moveTo>
                  <a:lnTo>
                    <a:pt x="3119" y="119585"/>
                  </a:lnTo>
                  <a:lnTo>
                    <a:pt x="6065" y="133302"/>
                  </a:lnTo>
                  <a:lnTo>
                    <a:pt x="3475" y="127700"/>
                  </a:lnTo>
                  <a:lnTo>
                    <a:pt x="1030" y="99226"/>
                  </a:lnTo>
                  <a:lnTo>
                    <a:pt x="11483" y="61154"/>
                  </a:lnTo>
                  <a:lnTo>
                    <a:pt x="26160" y="43382"/>
                  </a:lnTo>
                  <a:lnTo>
                    <a:pt x="34988" y="37005"/>
                  </a:lnTo>
                  <a:lnTo>
                    <a:pt x="43212" y="35093"/>
                  </a:lnTo>
                  <a:lnTo>
                    <a:pt x="51035" y="36158"/>
                  </a:lnTo>
                  <a:lnTo>
                    <a:pt x="58589" y="39208"/>
                  </a:lnTo>
                  <a:lnTo>
                    <a:pt x="70103" y="51956"/>
                  </a:lnTo>
                  <a:lnTo>
                    <a:pt x="98008" y="106061"/>
                  </a:lnTo>
                  <a:lnTo>
                    <a:pt x="110018" y="140518"/>
                  </a:lnTo>
                  <a:lnTo>
                    <a:pt x="114096" y="170484"/>
                  </a:lnTo>
                  <a:lnTo>
                    <a:pt x="126765" y="137369"/>
                  </a:lnTo>
                  <a:lnTo>
                    <a:pt x="145054" y="113269"/>
                  </a:lnTo>
                  <a:lnTo>
                    <a:pt x="164684" y="101639"/>
                  </a:lnTo>
                  <a:lnTo>
                    <a:pt x="220601" y="79719"/>
                  </a:lnTo>
                  <a:lnTo>
                    <a:pt x="241934" y="68010"/>
                  </a:lnTo>
                  <a:lnTo>
                    <a:pt x="256875" y="51888"/>
                  </a:lnTo>
                  <a:lnTo>
                    <a:pt x="262496" y="42676"/>
                  </a:lnTo>
                  <a:lnTo>
                    <a:pt x="263905" y="34194"/>
                  </a:lnTo>
                  <a:lnTo>
                    <a:pt x="262504" y="26201"/>
                  </a:lnTo>
                  <a:lnTo>
                    <a:pt x="259230" y="18532"/>
                  </a:lnTo>
                  <a:lnTo>
                    <a:pt x="246234" y="6891"/>
                  </a:lnTo>
                  <a:lnTo>
                    <a:pt x="237856" y="2149"/>
                  </a:lnTo>
                  <a:lnTo>
                    <a:pt x="219187" y="0"/>
                  </a:lnTo>
                  <a:lnTo>
                    <a:pt x="200361" y="4114"/>
                  </a:lnTo>
                  <a:lnTo>
                    <a:pt x="184196" y="13741"/>
                  </a:lnTo>
                  <a:lnTo>
                    <a:pt x="161941" y="37904"/>
                  </a:lnTo>
                  <a:lnTo>
                    <a:pt x="153861" y="60345"/>
                  </a:lnTo>
                  <a:lnTo>
                    <a:pt x="151707" y="72880"/>
                  </a:lnTo>
                  <a:lnTo>
                    <a:pt x="155552" y="96167"/>
                  </a:lnTo>
                  <a:lnTo>
                    <a:pt x="166230" y="118215"/>
                  </a:lnTo>
                  <a:lnTo>
                    <a:pt x="201681" y="157845"/>
                  </a:lnTo>
                  <a:lnTo>
                    <a:pt x="248068" y="188550"/>
                  </a:lnTo>
                  <a:lnTo>
                    <a:pt x="288490" y="198884"/>
                  </a:lnTo>
                  <a:lnTo>
                    <a:pt x="345584" y="194329"/>
                  </a:lnTo>
                  <a:lnTo>
                    <a:pt x="357968" y="1927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/>
          <p:nvPr/>
        </p:nvCxnSpPr>
        <p:spPr>
          <a:xfrm flipH="1">
            <a:off x="2010614" y="2493608"/>
            <a:ext cx="531689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2095171" y="2389969"/>
            <a:ext cx="4978569" cy="661452"/>
            <a:chOff x="2095171" y="2389969"/>
            <a:chExt cx="4978569" cy="661452"/>
          </a:xfrm>
        </p:grpSpPr>
        <p:sp>
          <p:nvSpPr>
            <p:cNvPr id="69" name="Freeform 68"/>
            <p:cNvSpPr/>
            <p:nvPr/>
          </p:nvSpPr>
          <p:spPr>
            <a:xfrm>
              <a:off x="4506197" y="2389969"/>
              <a:ext cx="21057" cy="200042"/>
            </a:xfrm>
            <a:custGeom>
              <a:avLst/>
              <a:gdLst/>
              <a:ahLst/>
              <a:cxnLst/>
              <a:rect l="0" t="0" r="0" b="0"/>
              <a:pathLst>
                <a:path w="21057" h="200042">
                  <a:moveTo>
                    <a:pt x="21056" y="0"/>
                  </a:moveTo>
                  <a:lnTo>
                    <a:pt x="12723" y="37477"/>
                  </a:lnTo>
                  <a:lnTo>
                    <a:pt x="5372" y="88901"/>
                  </a:lnTo>
                  <a:lnTo>
                    <a:pt x="1061" y="14411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29490" y="2737409"/>
              <a:ext cx="327373" cy="302322"/>
            </a:xfrm>
            <a:custGeom>
              <a:avLst/>
              <a:gdLst/>
              <a:ahLst/>
              <a:cxnLst/>
              <a:rect l="0" t="0" r="0" b="0"/>
              <a:pathLst>
                <a:path w="327373" h="302322">
                  <a:moveTo>
                    <a:pt x="166178" y="0"/>
                  </a:moveTo>
                  <a:lnTo>
                    <a:pt x="102751" y="19128"/>
                  </a:lnTo>
                  <a:lnTo>
                    <a:pt x="55920" y="49803"/>
                  </a:lnTo>
                  <a:lnTo>
                    <a:pt x="27372" y="78511"/>
                  </a:lnTo>
                  <a:lnTo>
                    <a:pt x="5410" y="126976"/>
                  </a:lnTo>
                  <a:lnTo>
                    <a:pt x="0" y="163704"/>
                  </a:lnTo>
                  <a:lnTo>
                    <a:pt x="6577" y="209631"/>
                  </a:lnTo>
                  <a:lnTo>
                    <a:pt x="16983" y="240708"/>
                  </a:lnTo>
                  <a:lnTo>
                    <a:pt x="35535" y="265253"/>
                  </a:lnTo>
                  <a:lnTo>
                    <a:pt x="62738" y="286174"/>
                  </a:lnTo>
                  <a:lnTo>
                    <a:pt x="94195" y="299132"/>
                  </a:lnTo>
                  <a:lnTo>
                    <a:pt x="131462" y="302321"/>
                  </a:lnTo>
                  <a:lnTo>
                    <a:pt x="186823" y="290430"/>
                  </a:lnTo>
                  <a:lnTo>
                    <a:pt x="236503" y="267506"/>
                  </a:lnTo>
                  <a:lnTo>
                    <a:pt x="294347" y="217258"/>
                  </a:lnTo>
                  <a:lnTo>
                    <a:pt x="315418" y="187205"/>
                  </a:lnTo>
                  <a:lnTo>
                    <a:pt x="325314" y="162361"/>
                  </a:lnTo>
                  <a:lnTo>
                    <a:pt x="327372" y="135721"/>
                  </a:lnTo>
                  <a:lnTo>
                    <a:pt x="319161" y="86081"/>
                  </a:lnTo>
                  <a:lnTo>
                    <a:pt x="304053" y="58780"/>
                  </a:lnTo>
                  <a:lnTo>
                    <a:pt x="288287" y="46402"/>
                  </a:lnTo>
                  <a:lnTo>
                    <a:pt x="232085" y="25131"/>
                  </a:lnTo>
                  <a:lnTo>
                    <a:pt x="18723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22093" y="244261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7409" y="42692"/>
                  </a:lnTo>
                  <a:lnTo>
                    <a:pt x="975" y="10206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95875" y="2421554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15468" y="16768"/>
                  </a:lnTo>
                  <a:lnTo>
                    <a:pt x="15843" y="34358"/>
                  </a:lnTo>
                  <a:lnTo>
                    <a:pt x="17570" y="53875"/>
                  </a:lnTo>
                  <a:lnTo>
                    <a:pt x="11687" y="111037"/>
                  </a:lnTo>
                  <a:lnTo>
                    <a:pt x="2348" y="16158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01243" y="2421554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12724" y="54145"/>
                  </a:lnTo>
                  <a:lnTo>
                    <a:pt x="3583" y="11462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38197" y="2421554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0" y="0"/>
                  </a:moveTo>
                  <a:lnTo>
                    <a:pt x="8333" y="37478"/>
                  </a:lnTo>
                  <a:lnTo>
                    <a:pt x="15683" y="88901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973158" y="2432082"/>
              <a:ext cx="7237" cy="136872"/>
            </a:xfrm>
            <a:custGeom>
              <a:avLst/>
              <a:gdLst/>
              <a:ahLst/>
              <a:cxnLst/>
              <a:rect l="0" t="0" r="0" b="0"/>
              <a:pathLst>
                <a:path w="7237" h="136872">
                  <a:moveTo>
                    <a:pt x="7236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723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79468" y="2421554"/>
              <a:ext cx="5590" cy="136872"/>
            </a:xfrm>
            <a:custGeom>
              <a:avLst/>
              <a:gdLst/>
              <a:ahLst/>
              <a:cxnLst/>
              <a:rect l="0" t="0" r="0" b="0"/>
              <a:pathLst>
                <a:path w="5590" h="136872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558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53388" y="2411026"/>
              <a:ext cx="52644" cy="189513"/>
            </a:xfrm>
            <a:custGeom>
              <a:avLst/>
              <a:gdLst/>
              <a:ahLst/>
              <a:cxnLst/>
              <a:rect l="0" t="0" r="0" b="0"/>
              <a:pathLst>
                <a:path w="52644" h="189513">
                  <a:moveTo>
                    <a:pt x="52643" y="0"/>
                  </a:moveTo>
                  <a:lnTo>
                    <a:pt x="41464" y="11178"/>
                  </a:lnTo>
                  <a:lnTo>
                    <a:pt x="35976" y="29144"/>
                  </a:lnTo>
                  <a:lnTo>
                    <a:pt x="24928" y="85076"/>
                  </a:lnTo>
                  <a:lnTo>
                    <a:pt x="15978" y="145893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00663" y="2421554"/>
              <a:ext cx="63172" cy="178985"/>
            </a:xfrm>
            <a:custGeom>
              <a:avLst/>
              <a:gdLst/>
              <a:ahLst/>
              <a:cxnLst/>
              <a:rect l="0" t="0" r="0" b="0"/>
              <a:pathLst>
                <a:path w="63172" h="178985">
                  <a:moveTo>
                    <a:pt x="63171" y="0"/>
                  </a:moveTo>
                  <a:lnTo>
                    <a:pt x="51993" y="11178"/>
                  </a:lnTo>
                  <a:lnTo>
                    <a:pt x="39452" y="40487"/>
                  </a:lnTo>
                  <a:lnTo>
                    <a:pt x="25904" y="99548"/>
                  </a:lnTo>
                  <a:lnTo>
                    <a:pt x="20153" y="14089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779523" y="2389969"/>
              <a:ext cx="63172" cy="168457"/>
            </a:xfrm>
            <a:custGeom>
              <a:avLst/>
              <a:gdLst/>
              <a:ahLst/>
              <a:cxnLst/>
              <a:rect l="0" t="0" r="0" b="0"/>
              <a:pathLst>
                <a:path w="63172" h="168457">
                  <a:moveTo>
                    <a:pt x="63171" y="0"/>
                  </a:moveTo>
                  <a:lnTo>
                    <a:pt x="45213" y="55044"/>
                  </a:lnTo>
                  <a:lnTo>
                    <a:pt x="28022" y="114512"/>
                  </a:lnTo>
                  <a:lnTo>
                    <a:pt x="14027" y="15416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58383" y="2421554"/>
              <a:ext cx="73700" cy="168457"/>
            </a:xfrm>
            <a:custGeom>
              <a:avLst/>
              <a:gdLst/>
              <a:ahLst/>
              <a:cxnLst/>
              <a:rect l="0" t="0" r="0" b="0"/>
              <a:pathLst>
                <a:path w="73700" h="168457">
                  <a:moveTo>
                    <a:pt x="73699" y="0"/>
                  </a:moveTo>
                  <a:lnTo>
                    <a:pt x="58058" y="17981"/>
                  </a:lnTo>
                  <a:lnTo>
                    <a:pt x="38855" y="69741"/>
                  </a:lnTo>
                  <a:lnTo>
                    <a:pt x="17380" y="12226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01036" y="2768994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14654" y="62093"/>
                  </a:lnTo>
                  <a:lnTo>
                    <a:pt x="36880" y="109433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98346" y="2734532"/>
              <a:ext cx="171230" cy="184119"/>
            </a:xfrm>
            <a:custGeom>
              <a:avLst/>
              <a:gdLst/>
              <a:ahLst/>
              <a:cxnLst/>
              <a:rect l="0" t="0" r="0" b="0"/>
              <a:pathLst>
                <a:path w="171230" h="184119">
                  <a:moveTo>
                    <a:pt x="13301" y="55519"/>
                  </a:moveTo>
                  <a:lnTo>
                    <a:pt x="2123" y="44341"/>
                  </a:lnTo>
                  <a:lnTo>
                    <a:pt x="0" y="37539"/>
                  </a:lnTo>
                  <a:lnTo>
                    <a:pt x="760" y="20622"/>
                  </a:lnTo>
                  <a:lnTo>
                    <a:pt x="4941" y="13537"/>
                  </a:lnTo>
                  <a:lnTo>
                    <a:pt x="18944" y="2545"/>
                  </a:lnTo>
                  <a:lnTo>
                    <a:pt x="36866" y="0"/>
                  </a:lnTo>
                  <a:lnTo>
                    <a:pt x="46559" y="959"/>
                  </a:lnTo>
                  <a:lnTo>
                    <a:pt x="63567" y="8264"/>
                  </a:lnTo>
                  <a:lnTo>
                    <a:pt x="93550" y="32017"/>
                  </a:lnTo>
                  <a:lnTo>
                    <a:pt x="109349" y="57914"/>
                  </a:lnTo>
                  <a:lnTo>
                    <a:pt x="121439" y="87815"/>
                  </a:lnTo>
                  <a:lnTo>
                    <a:pt x="121251" y="124490"/>
                  </a:lnTo>
                  <a:lnTo>
                    <a:pt x="108198" y="159403"/>
                  </a:lnTo>
                  <a:lnTo>
                    <a:pt x="92912" y="174999"/>
                  </a:lnTo>
                  <a:lnTo>
                    <a:pt x="83923" y="180796"/>
                  </a:lnTo>
                  <a:lnTo>
                    <a:pt x="64576" y="184118"/>
                  </a:lnTo>
                  <a:lnTo>
                    <a:pt x="54503" y="183366"/>
                  </a:lnTo>
                  <a:lnTo>
                    <a:pt x="37073" y="176291"/>
                  </a:lnTo>
                  <a:lnTo>
                    <a:pt x="29149" y="171129"/>
                  </a:lnTo>
                  <a:lnTo>
                    <a:pt x="26206" y="164178"/>
                  </a:lnTo>
                  <a:lnTo>
                    <a:pt x="26584" y="156034"/>
                  </a:lnTo>
                  <a:lnTo>
                    <a:pt x="29175" y="147096"/>
                  </a:lnTo>
                  <a:lnTo>
                    <a:pt x="34413" y="139967"/>
                  </a:lnTo>
                  <a:lnTo>
                    <a:pt x="49590" y="128926"/>
                  </a:lnTo>
                  <a:lnTo>
                    <a:pt x="83455" y="121723"/>
                  </a:lnTo>
                  <a:lnTo>
                    <a:pt x="144390" y="119090"/>
                  </a:lnTo>
                  <a:lnTo>
                    <a:pt x="171229" y="1186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27544" y="2713333"/>
              <a:ext cx="137432" cy="171476"/>
            </a:xfrm>
            <a:custGeom>
              <a:avLst/>
              <a:gdLst/>
              <a:ahLst/>
              <a:cxnLst/>
              <a:rect l="0" t="0" r="0" b="0"/>
              <a:pathLst>
                <a:path w="137432" h="171476">
                  <a:moveTo>
                    <a:pt x="0" y="13547"/>
                  </a:moveTo>
                  <a:lnTo>
                    <a:pt x="16768" y="2369"/>
                  </a:lnTo>
                  <a:lnTo>
                    <a:pt x="34359" y="0"/>
                  </a:lnTo>
                  <a:lnTo>
                    <a:pt x="43963" y="1007"/>
                  </a:lnTo>
                  <a:lnTo>
                    <a:pt x="60873" y="8364"/>
                  </a:lnTo>
                  <a:lnTo>
                    <a:pt x="68658" y="13601"/>
                  </a:lnTo>
                  <a:lnTo>
                    <a:pt x="72678" y="20602"/>
                  </a:lnTo>
                  <a:lnTo>
                    <a:pt x="74025" y="37740"/>
                  </a:lnTo>
                  <a:lnTo>
                    <a:pt x="67605" y="53936"/>
                  </a:lnTo>
                  <a:lnTo>
                    <a:pt x="62617" y="61530"/>
                  </a:lnTo>
                  <a:lnTo>
                    <a:pt x="47717" y="73088"/>
                  </a:lnTo>
                  <a:lnTo>
                    <a:pt x="38830" y="77807"/>
                  </a:lnTo>
                  <a:lnTo>
                    <a:pt x="37585" y="80954"/>
                  </a:lnTo>
                  <a:lnTo>
                    <a:pt x="41434" y="83052"/>
                  </a:lnTo>
                  <a:lnTo>
                    <a:pt x="103954" y="98331"/>
                  </a:lnTo>
                  <a:lnTo>
                    <a:pt x="114926" y="101656"/>
                  </a:lnTo>
                  <a:lnTo>
                    <a:pt x="123411" y="107381"/>
                  </a:lnTo>
                  <a:lnTo>
                    <a:pt x="135957" y="123102"/>
                  </a:lnTo>
                  <a:lnTo>
                    <a:pt x="137431" y="131037"/>
                  </a:lnTo>
                  <a:lnTo>
                    <a:pt x="136075" y="138667"/>
                  </a:lnTo>
                  <a:lnTo>
                    <a:pt x="132830" y="146094"/>
                  </a:lnTo>
                  <a:lnTo>
                    <a:pt x="116747" y="157465"/>
                  </a:lnTo>
                  <a:lnTo>
                    <a:pt x="94002" y="165248"/>
                  </a:lnTo>
                  <a:lnTo>
                    <a:pt x="31585" y="171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85250" y="2695295"/>
              <a:ext cx="16119" cy="136871"/>
            </a:xfrm>
            <a:custGeom>
              <a:avLst/>
              <a:gdLst/>
              <a:ahLst/>
              <a:cxnLst/>
              <a:rect l="0" t="0" r="0" b="0"/>
              <a:pathLst>
                <a:path w="16119" h="136871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465" y="110092"/>
                  </a:lnTo>
                  <a:lnTo>
                    <a:pt x="1611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53968" y="2737409"/>
              <a:ext cx="126344" cy="71433"/>
            </a:xfrm>
            <a:custGeom>
              <a:avLst/>
              <a:gdLst/>
              <a:ahLst/>
              <a:cxnLst/>
              <a:rect l="0" t="0" r="0" b="0"/>
              <a:pathLst>
                <a:path w="126344" h="71433">
                  <a:moveTo>
                    <a:pt x="126343" y="0"/>
                  </a:moveTo>
                  <a:lnTo>
                    <a:pt x="65469" y="42662"/>
                  </a:lnTo>
                  <a:lnTo>
                    <a:pt x="29960" y="70298"/>
                  </a:lnTo>
                  <a:lnTo>
                    <a:pt x="22313" y="71432"/>
                  </a:lnTo>
                  <a:lnTo>
                    <a:pt x="16046" y="68678"/>
                  </a:lnTo>
                  <a:lnTo>
                    <a:pt x="10697" y="63333"/>
                  </a:lnTo>
                  <a:lnTo>
                    <a:pt x="4755" y="449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921950" y="2695295"/>
              <a:ext cx="151790" cy="168457"/>
            </a:xfrm>
            <a:custGeom>
              <a:avLst/>
              <a:gdLst/>
              <a:ahLst/>
              <a:cxnLst/>
              <a:rect l="0" t="0" r="0" b="0"/>
              <a:pathLst>
                <a:path w="151790" h="168457">
                  <a:moveTo>
                    <a:pt x="111086" y="0"/>
                  </a:moveTo>
                  <a:lnTo>
                    <a:pt x="57211" y="19128"/>
                  </a:lnTo>
                  <a:lnTo>
                    <a:pt x="11228" y="49803"/>
                  </a:lnTo>
                  <a:lnTo>
                    <a:pt x="2363" y="69708"/>
                  </a:lnTo>
                  <a:lnTo>
                    <a:pt x="0" y="81567"/>
                  </a:lnTo>
                  <a:lnTo>
                    <a:pt x="1933" y="88303"/>
                  </a:lnTo>
                  <a:lnTo>
                    <a:pt x="6732" y="91624"/>
                  </a:lnTo>
                  <a:lnTo>
                    <a:pt x="21423" y="92194"/>
                  </a:lnTo>
                  <a:lnTo>
                    <a:pt x="75232" y="85508"/>
                  </a:lnTo>
                  <a:lnTo>
                    <a:pt x="109821" y="90196"/>
                  </a:lnTo>
                  <a:lnTo>
                    <a:pt x="142297" y="104584"/>
                  </a:lnTo>
                  <a:lnTo>
                    <a:pt x="148271" y="111836"/>
                  </a:lnTo>
                  <a:lnTo>
                    <a:pt x="151084" y="120181"/>
                  </a:lnTo>
                  <a:lnTo>
                    <a:pt x="151789" y="129254"/>
                  </a:lnTo>
                  <a:lnTo>
                    <a:pt x="148750" y="136472"/>
                  </a:lnTo>
                  <a:lnTo>
                    <a:pt x="136015" y="147612"/>
                  </a:lnTo>
                  <a:lnTo>
                    <a:pt x="100412" y="163125"/>
                  </a:lnTo>
                  <a:lnTo>
                    <a:pt x="6897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906072" y="2926922"/>
              <a:ext cx="73701" cy="31586"/>
            </a:xfrm>
            <a:custGeom>
              <a:avLst/>
              <a:gdLst/>
              <a:ahLst/>
              <a:cxnLst/>
              <a:rect l="0" t="0" r="0" b="0"/>
              <a:pathLst>
                <a:path w="73701" h="31586">
                  <a:moveTo>
                    <a:pt x="73700" y="0"/>
                  </a:moveTo>
                  <a:lnTo>
                    <a:pt x="55719" y="15641"/>
                  </a:lnTo>
                  <a:lnTo>
                    <a:pt x="30548" y="263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53471" y="2832165"/>
              <a:ext cx="73701" cy="94758"/>
            </a:xfrm>
            <a:custGeom>
              <a:avLst/>
              <a:gdLst/>
              <a:ahLst/>
              <a:cxnLst/>
              <a:rect l="0" t="0" r="0" b="0"/>
              <a:pathLst>
                <a:path w="73701" h="94758">
                  <a:moveTo>
                    <a:pt x="0" y="0"/>
                  </a:moveTo>
                  <a:lnTo>
                    <a:pt x="55226" y="57566"/>
                  </a:lnTo>
                  <a:lnTo>
                    <a:pt x="7370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63875" y="2990093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76776" y="15641"/>
                  </a:lnTo>
                  <a:lnTo>
                    <a:pt x="22743" y="372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531985" y="2865075"/>
              <a:ext cx="174047" cy="186346"/>
            </a:xfrm>
            <a:custGeom>
              <a:avLst/>
              <a:gdLst/>
              <a:ahLst/>
              <a:cxnLst/>
              <a:rect l="0" t="0" r="0" b="0"/>
              <a:pathLst>
                <a:path w="174047" h="186346">
                  <a:moveTo>
                    <a:pt x="5590" y="40790"/>
                  </a:moveTo>
                  <a:lnTo>
                    <a:pt x="0" y="24022"/>
                  </a:lnTo>
                  <a:lnTo>
                    <a:pt x="694" y="16743"/>
                  </a:lnTo>
                  <a:lnTo>
                    <a:pt x="7703" y="2417"/>
                  </a:lnTo>
                  <a:lnTo>
                    <a:pt x="14017" y="0"/>
                  </a:lnTo>
                  <a:lnTo>
                    <a:pt x="30392" y="3554"/>
                  </a:lnTo>
                  <a:lnTo>
                    <a:pt x="90147" y="38017"/>
                  </a:lnTo>
                  <a:lnTo>
                    <a:pt x="115911" y="64145"/>
                  </a:lnTo>
                  <a:lnTo>
                    <a:pt x="132774" y="99702"/>
                  </a:lnTo>
                  <a:lnTo>
                    <a:pt x="135036" y="126245"/>
                  </a:lnTo>
                  <a:lnTo>
                    <a:pt x="130972" y="152469"/>
                  </a:lnTo>
                  <a:lnTo>
                    <a:pt x="121366" y="175823"/>
                  </a:lnTo>
                  <a:lnTo>
                    <a:pt x="114360" y="182285"/>
                  </a:lnTo>
                  <a:lnTo>
                    <a:pt x="106179" y="185423"/>
                  </a:lnTo>
                  <a:lnTo>
                    <a:pt x="97216" y="186345"/>
                  </a:lnTo>
                  <a:lnTo>
                    <a:pt x="90071" y="183450"/>
                  </a:lnTo>
                  <a:lnTo>
                    <a:pt x="79012" y="170875"/>
                  </a:lnTo>
                  <a:lnTo>
                    <a:pt x="77934" y="162608"/>
                  </a:lnTo>
                  <a:lnTo>
                    <a:pt x="82977" y="144064"/>
                  </a:lnTo>
                  <a:lnTo>
                    <a:pt x="105277" y="111969"/>
                  </a:lnTo>
                  <a:lnTo>
                    <a:pt x="144727" y="76015"/>
                  </a:lnTo>
                  <a:lnTo>
                    <a:pt x="174046" y="618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69036" y="2937450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60181" y="957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63792" y="2826576"/>
              <a:ext cx="147788" cy="195103"/>
            </a:xfrm>
            <a:custGeom>
              <a:avLst/>
              <a:gdLst/>
              <a:ahLst/>
              <a:cxnLst/>
              <a:rect l="0" t="0" r="0" b="0"/>
              <a:pathLst>
                <a:path w="147788" h="195103">
                  <a:moveTo>
                    <a:pt x="0" y="5589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74248" y="10149"/>
                  </a:lnTo>
                  <a:lnTo>
                    <a:pt x="81084" y="16818"/>
                  </a:lnTo>
                  <a:lnTo>
                    <a:pt x="88680" y="36706"/>
                  </a:lnTo>
                  <a:lnTo>
                    <a:pt x="88366" y="46221"/>
                  </a:lnTo>
                  <a:lnTo>
                    <a:pt x="81778" y="63032"/>
                  </a:lnTo>
                  <a:lnTo>
                    <a:pt x="82595" y="67281"/>
                  </a:lnTo>
                  <a:lnTo>
                    <a:pt x="86649" y="68944"/>
                  </a:lnTo>
                  <a:lnTo>
                    <a:pt x="100512" y="70012"/>
                  </a:lnTo>
                  <a:lnTo>
                    <a:pt x="126878" y="78360"/>
                  </a:lnTo>
                  <a:lnTo>
                    <a:pt x="142568" y="89015"/>
                  </a:lnTo>
                  <a:lnTo>
                    <a:pt x="146518" y="98641"/>
                  </a:lnTo>
                  <a:lnTo>
                    <a:pt x="147787" y="124935"/>
                  </a:lnTo>
                  <a:lnTo>
                    <a:pt x="138213" y="149878"/>
                  </a:lnTo>
                  <a:lnTo>
                    <a:pt x="105285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95253" y="2958507"/>
              <a:ext cx="84229" cy="52644"/>
            </a:xfrm>
            <a:custGeom>
              <a:avLst/>
              <a:gdLst/>
              <a:ahLst/>
              <a:cxnLst/>
              <a:rect l="0" t="0" r="0" b="0"/>
              <a:pathLst>
                <a:path w="84229" h="52644">
                  <a:moveTo>
                    <a:pt x="84228" y="0"/>
                  </a:moveTo>
                  <a:lnTo>
                    <a:pt x="23355" y="3954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47937" y="2737409"/>
              <a:ext cx="73701" cy="157928"/>
            </a:xfrm>
            <a:custGeom>
              <a:avLst/>
              <a:gdLst/>
              <a:ahLst/>
              <a:cxnLst/>
              <a:rect l="0" t="0" r="0" b="0"/>
              <a:pathLst>
                <a:path w="73701" h="157928">
                  <a:moveTo>
                    <a:pt x="0" y="0"/>
                  </a:moveTo>
                  <a:lnTo>
                    <a:pt x="9576" y="31282"/>
                  </a:lnTo>
                  <a:lnTo>
                    <a:pt x="38921" y="85280"/>
                  </a:lnTo>
                  <a:lnTo>
                    <a:pt x="69880" y="148630"/>
                  </a:lnTo>
                  <a:lnTo>
                    <a:pt x="7370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11067" y="2811108"/>
              <a:ext cx="157928" cy="64022"/>
            </a:xfrm>
            <a:custGeom>
              <a:avLst/>
              <a:gdLst/>
              <a:ahLst/>
              <a:cxnLst/>
              <a:rect l="0" t="0" r="0" b="0"/>
              <a:pathLst>
                <a:path w="157928" h="64022">
                  <a:moveTo>
                    <a:pt x="157927" y="0"/>
                  </a:moveTo>
                  <a:lnTo>
                    <a:pt x="113965" y="20244"/>
                  </a:lnTo>
                  <a:lnTo>
                    <a:pt x="58794" y="63329"/>
                  </a:lnTo>
                  <a:lnTo>
                    <a:pt x="40169" y="64021"/>
                  </a:lnTo>
                  <a:lnTo>
                    <a:pt x="32628" y="60229"/>
                  </a:lnTo>
                  <a:lnTo>
                    <a:pt x="21131" y="4665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095171" y="2916393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40881" y="1912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04631" y="2737409"/>
              <a:ext cx="169667" cy="210571"/>
            </a:xfrm>
            <a:custGeom>
              <a:avLst/>
              <a:gdLst/>
              <a:ahLst/>
              <a:cxnLst/>
              <a:rect l="0" t="0" r="0" b="0"/>
              <a:pathLst>
                <a:path w="169667" h="210571">
                  <a:moveTo>
                    <a:pt x="69524" y="0"/>
                  </a:moveTo>
                  <a:lnTo>
                    <a:pt x="45477" y="9575"/>
                  </a:lnTo>
                  <a:lnTo>
                    <a:pt x="4342" y="33814"/>
                  </a:lnTo>
                  <a:lnTo>
                    <a:pt x="333" y="40090"/>
                  </a:lnTo>
                  <a:lnTo>
                    <a:pt x="0" y="47784"/>
                  </a:lnTo>
                  <a:lnTo>
                    <a:pt x="5869" y="64521"/>
                  </a:lnTo>
                  <a:lnTo>
                    <a:pt x="35290" y="101491"/>
                  </a:lnTo>
                  <a:lnTo>
                    <a:pt x="40852" y="102756"/>
                  </a:lnTo>
                  <a:lnTo>
                    <a:pt x="45730" y="100089"/>
                  </a:lnTo>
                  <a:lnTo>
                    <a:pt x="67553" y="76183"/>
                  </a:lnTo>
                  <a:lnTo>
                    <a:pt x="93117" y="61437"/>
                  </a:lnTo>
                  <a:lnTo>
                    <a:pt x="115885" y="59671"/>
                  </a:lnTo>
                  <a:lnTo>
                    <a:pt x="139262" y="63955"/>
                  </a:lnTo>
                  <a:lnTo>
                    <a:pt x="157450" y="73658"/>
                  </a:lnTo>
                  <a:lnTo>
                    <a:pt x="163237" y="81860"/>
                  </a:lnTo>
                  <a:lnTo>
                    <a:pt x="169666" y="103453"/>
                  </a:lnTo>
                  <a:lnTo>
                    <a:pt x="167696" y="141917"/>
                  </a:lnTo>
                  <a:lnTo>
                    <a:pt x="159559" y="162900"/>
                  </a:lnTo>
                  <a:lnTo>
                    <a:pt x="154114" y="171771"/>
                  </a:lnTo>
                  <a:lnTo>
                    <a:pt x="138705" y="184747"/>
                  </a:lnTo>
                  <a:lnTo>
                    <a:pt x="100217" y="202609"/>
                  </a:lnTo>
                  <a:lnTo>
                    <a:pt x="5899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5458565" y="2468603"/>
            <a:ext cx="104880" cy="100898"/>
          </a:xfrm>
          <a:custGeom>
            <a:avLst/>
            <a:gdLst/>
            <a:ahLst/>
            <a:cxnLst/>
            <a:rect l="0" t="0" r="0" b="0"/>
            <a:pathLst>
              <a:path w="104880" h="100898">
                <a:moveTo>
                  <a:pt x="68896" y="5594"/>
                </a:moveTo>
                <a:lnTo>
                  <a:pt x="46539" y="5594"/>
                </a:lnTo>
                <a:lnTo>
                  <a:pt x="29324" y="11833"/>
                </a:lnTo>
                <a:lnTo>
                  <a:pt x="21457" y="16772"/>
                </a:lnTo>
                <a:lnTo>
                  <a:pt x="9598" y="31619"/>
                </a:lnTo>
                <a:lnTo>
                  <a:pt x="4797" y="40491"/>
                </a:lnTo>
                <a:lnTo>
                  <a:pt x="3937" y="48746"/>
                </a:lnTo>
                <a:lnTo>
                  <a:pt x="9219" y="64157"/>
                </a:lnTo>
                <a:lnTo>
                  <a:pt x="22486" y="75685"/>
                </a:lnTo>
                <a:lnTo>
                  <a:pt x="30937" y="80397"/>
                </a:lnTo>
                <a:lnTo>
                  <a:pt x="49686" y="82513"/>
                </a:lnTo>
                <a:lnTo>
                  <a:pt x="69717" y="78385"/>
                </a:lnTo>
                <a:lnTo>
                  <a:pt x="90318" y="68751"/>
                </a:lnTo>
                <a:lnTo>
                  <a:pt x="97215" y="60567"/>
                </a:lnTo>
                <a:lnTo>
                  <a:pt x="104879" y="38995"/>
                </a:lnTo>
                <a:lnTo>
                  <a:pt x="104583" y="29031"/>
                </a:lnTo>
                <a:lnTo>
                  <a:pt x="98015" y="11721"/>
                </a:lnTo>
                <a:lnTo>
                  <a:pt x="90648" y="6169"/>
                </a:lnTo>
                <a:lnTo>
                  <a:pt x="69985" y="0"/>
                </a:lnTo>
                <a:lnTo>
                  <a:pt x="37633" y="2116"/>
                </a:lnTo>
                <a:lnTo>
                  <a:pt x="19516" y="10287"/>
                </a:lnTo>
                <a:lnTo>
                  <a:pt x="11410" y="15742"/>
                </a:lnTo>
                <a:lnTo>
                  <a:pt x="6005" y="24057"/>
                </a:lnTo>
                <a:lnTo>
                  <a:pt x="0" y="45775"/>
                </a:lnTo>
                <a:lnTo>
                  <a:pt x="738" y="55778"/>
                </a:lnTo>
                <a:lnTo>
                  <a:pt x="7798" y="73131"/>
                </a:lnTo>
                <a:lnTo>
                  <a:pt x="24927" y="96054"/>
                </a:lnTo>
                <a:lnTo>
                  <a:pt x="32564" y="99826"/>
                </a:lnTo>
                <a:lnTo>
                  <a:pt x="50409" y="100897"/>
                </a:lnTo>
                <a:lnTo>
                  <a:pt x="66919" y="94354"/>
                </a:lnTo>
                <a:lnTo>
                  <a:pt x="74596" y="89334"/>
                </a:lnTo>
                <a:lnTo>
                  <a:pt x="86247" y="74397"/>
                </a:lnTo>
                <a:lnTo>
                  <a:pt x="90992" y="65500"/>
                </a:lnTo>
                <a:lnTo>
                  <a:pt x="93144" y="46257"/>
                </a:lnTo>
                <a:lnTo>
                  <a:pt x="92080" y="36212"/>
                </a:lnTo>
                <a:lnTo>
                  <a:pt x="86692" y="29515"/>
                </a:lnTo>
                <a:lnTo>
                  <a:pt x="68226" y="22075"/>
                </a:lnTo>
                <a:lnTo>
                  <a:pt x="47541" y="21887"/>
                </a:lnTo>
                <a:lnTo>
                  <a:pt x="37112" y="23475"/>
                </a:lnTo>
                <a:lnTo>
                  <a:pt x="19285" y="34598"/>
                </a:lnTo>
                <a:lnTo>
                  <a:pt x="11255" y="42477"/>
                </a:lnTo>
                <a:lnTo>
                  <a:pt x="7072" y="51240"/>
                </a:lnTo>
                <a:lnTo>
                  <a:pt x="5544" y="70334"/>
                </a:lnTo>
                <a:lnTo>
                  <a:pt x="9114" y="78000"/>
                </a:lnTo>
                <a:lnTo>
                  <a:pt x="22439" y="89637"/>
                </a:lnTo>
                <a:lnTo>
                  <a:pt x="30905" y="92038"/>
                </a:lnTo>
                <a:lnTo>
                  <a:pt x="49672" y="91587"/>
                </a:lnTo>
                <a:lnTo>
                  <a:pt x="66591" y="81247"/>
                </a:lnTo>
                <a:lnTo>
                  <a:pt x="74378" y="73577"/>
                </a:lnTo>
                <a:lnTo>
                  <a:pt x="83031" y="52576"/>
                </a:lnTo>
                <a:lnTo>
                  <a:pt x="85338" y="40425"/>
                </a:lnTo>
                <a:lnTo>
                  <a:pt x="83367" y="31154"/>
                </a:lnTo>
                <a:lnTo>
                  <a:pt x="78543" y="23803"/>
                </a:lnTo>
                <a:lnTo>
                  <a:pt x="71818" y="17733"/>
                </a:lnTo>
                <a:lnTo>
                  <a:pt x="63825" y="14857"/>
                </a:lnTo>
                <a:lnTo>
                  <a:pt x="45585" y="14780"/>
                </a:lnTo>
                <a:lnTo>
                  <a:pt x="28900" y="24884"/>
                </a:lnTo>
                <a:lnTo>
                  <a:pt x="21175" y="32492"/>
                </a:lnTo>
                <a:lnTo>
                  <a:pt x="17195" y="41073"/>
                </a:lnTo>
                <a:lnTo>
                  <a:pt x="15892" y="59967"/>
                </a:lnTo>
                <a:lnTo>
                  <a:pt x="20692" y="66409"/>
                </a:lnTo>
                <a:lnTo>
                  <a:pt x="38503" y="73567"/>
                </a:lnTo>
                <a:lnTo>
                  <a:pt x="47464" y="71966"/>
                </a:lnTo>
                <a:lnTo>
                  <a:pt x="63660" y="60829"/>
                </a:lnTo>
                <a:lnTo>
                  <a:pt x="67745" y="51776"/>
                </a:lnTo>
                <a:lnTo>
                  <a:pt x="69165" y="29238"/>
                </a:lnTo>
                <a:lnTo>
                  <a:pt x="65566" y="22527"/>
                </a:lnTo>
                <a:lnTo>
                  <a:pt x="59657" y="19222"/>
                </a:lnTo>
                <a:lnTo>
                  <a:pt x="52208" y="18189"/>
                </a:lnTo>
                <a:lnTo>
                  <a:pt x="37692" y="23279"/>
                </a:lnTo>
                <a:lnTo>
                  <a:pt x="30546" y="27913"/>
                </a:lnTo>
                <a:lnTo>
                  <a:pt x="26952" y="34511"/>
                </a:lnTo>
                <a:lnTo>
                  <a:pt x="26077" y="51201"/>
                </a:lnTo>
                <a:lnTo>
                  <a:pt x="29822" y="58225"/>
                </a:lnTo>
                <a:lnTo>
                  <a:pt x="43341" y="69150"/>
                </a:lnTo>
                <a:lnTo>
                  <a:pt x="50689" y="70191"/>
                </a:lnTo>
                <a:lnTo>
                  <a:pt x="65093" y="65109"/>
                </a:lnTo>
                <a:lnTo>
                  <a:pt x="67531" y="60479"/>
                </a:lnTo>
                <a:lnTo>
                  <a:pt x="66816" y="55052"/>
                </a:lnTo>
                <a:lnTo>
                  <a:pt x="64000" y="49094"/>
                </a:lnTo>
                <a:lnTo>
                  <a:pt x="51512" y="39355"/>
                </a:lnTo>
                <a:lnTo>
                  <a:pt x="43268" y="35120"/>
                </a:lnTo>
                <a:lnTo>
                  <a:pt x="40112" y="31127"/>
                </a:lnTo>
                <a:lnTo>
                  <a:pt x="40348" y="27295"/>
                </a:lnTo>
                <a:lnTo>
                  <a:pt x="47839" y="1612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4506197" y="2297436"/>
            <a:ext cx="1000208" cy="166233"/>
          </a:xfrm>
          <a:custGeom>
            <a:avLst/>
            <a:gdLst/>
            <a:ahLst/>
            <a:cxnLst/>
            <a:rect l="0" t="0" r="0" b="0"/>
            <a:pathLst>
              <a:path w="1000208" h="166233">
                <a:moveTo>
                  <a:pt x="1000207" y="166232"/>
                </a:moveTo>
                <a:lnTo>
                  <a:pt x="984566" y="148251"/>
                </a:lnTo>
                <a:lnTo>
                  <a:pt x="959774" y="107669"/>
                </a:lnTo>
                <a:lnTo>
                  <a:pt x="901640" y="58672"/>
                </a:lnTo>
                <a:lnTo>
                  <a:pt x="841945" y="26052"/>
                </a:lnTo>
                <a:lnTo>
                  <a:pt x="789593" y="5283"/>
                </a:lnTo>
                <a:lnTo>
                  <a:pt x="752449" y="0"/>
                </a:lnTo>
                <a:lnTo>
                  <a:pt x="706382" y="6621"/>
                </a:lnTo>
                <a:lnTo>
                  <a:pt x="652895" y="22583"/>
                </a:lnTo>
                <a:lnTo>
                  <a:pt x="611847" y="37598"/>
                </a:lnTo>
                <a:lnTo>
                  <a:pt x="551174" y="89207"/>
                </a:lnTo>
                <a:lnTo>
                  <a:pt x="517958" y="140218"/>
                </a:lnTo>
                <a:lnTo>
                  <a:pt x="512592" y="141870"/>
                </a:lnTo>
                <a:lnTo>
                  <a:pt x="507844" y="139462"/>
                </a:lnTo>
                <a:lnTo>
                  <a:pt x="452515" y="81855"/>
                </a:lnTo>
                <a:lnTo>
                  <a:pt x="397991" y="32862"/>
                </a:lnTo>
                <a:lnTo>
                  <a:pt x="367877" y="17401"/>
                </a:lnTo>
                <a:lnTo>
                  <a:pt x="331139" y="11000"/>
                </a:lnTo>
                <a:lnTo>
                  <a:pt x="285208" y="17242"/>
                </a:lnTo>
                <a:lnTo>
                  <a:pt x="231750" y="33124"/>
                </a:lnTo>
                <a:lnTo>
                  <a:pt x="168466" y="63015"/>
                </a:lnTo>
                <a:lnTo>
                  <a:pt x="105285" y="100041"/>
                </a:lnTo>
                <a:lnTo>
                  <a:pt x="42114" y="136119"/>
                </a:lnTo>
                <a:lnTo>
                  <a:pt x="0" y="16623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3632044" y="2309635"/>
            <a:ext cx="853097" cy="230323"/>
            <a:chOff x="3632044" y="2309635"/>
            <a:chExt cx="853097" cy="230323"/>
          </a:xfrm>
        </p:grpSpPr>
        <p:sp>
          <p:nvSpPr>
            <p:cNvPr id="101" name="Freeform 100"/>
            <p:cNvSpPr/>
            <p:nvPr/>
          </p:nvSpPr>
          <p:spPr>
            <a:xfrm>
              <a:off x="3663917" y="2309635"/>
              <a:ext cx="821224" cy="175091"/>
            </a:xfrm>
            <a:custGeom>
              <a:avLst/>
              <a:gdLst/>
              <a:ahLst/>
              <a:cxnLst/>
              <a:rect l="0" t="0" r="0" b="0"/>
              <a:pathLst>
                <a:path w="821224" h="175091">
                  <a:moveTo>
                    <a:pt x="821223" y="154033"/>
                  </a:moveTo>
                  <a:lnTo>
                    <a:pt x="771725" y="95470"/>
                  </a:lnTo>
                  <a:lnTo>
                    <a:pt x="721766" y="46473"/>
                  </a:lnTo>
                  <a:lnTo>
                    <a:pt x="673205" y="24806"/>
                  </a:lnTo>
                  <a:lnTo>
                    <a:pt x="652492" y="23679"/>
                  </a:lnTo>
                  <a:lnTo>
                    <a:pt x="594022" y="29502"/>
                  </a:lnTo>
                  <a:lnTo>
                    <a:pt x="537433" y="56326"/>
                  </a:lnTo>
                  <a:lnTo>
                    <a:pt x="476211" y="101629"/>
                  </a:lnTo>
                  <a:lnTo>
                    <a:pt x="440177" y="137687"/>
                  </a:lnTo>
                  <a:lnTo>
                    <a:pt x="430381" y="156127"/>
                  </a:lnTo>
                  <a:lnTo>
                    <a:pt x="426131" y="158938"/>
                  </a:lnTo>
                  <a:lnTo>
                    <a:pt x="422127" y="157303"/>
                  </a:lnTo>
                  <a:lnTo>
                    <a:pt x="375144" y="97404"/>
                  </a:lnTo>
                  <a:lnTo>
                    <a:pt x="332199" y="40209"/>
                  </a:lnTo>
                  <a:lnTo>
                    <a:pt x="279393" y="4869"/>
                  </a:lnTo>
                  <a:lnTo>
                    <a:pt x="255976" y="0"/>
                  </a:lnTo>
                  <a:lnTo>
                    <a:pt x="222074" y="2849"/>
                  </a:lnTo>
                  <a:lnTo>
                    <a:pt x="168584" y="17588"/>
                  </a:lnTo>
                  <a:lnTo>
                    <a:pt x="117000" y="35936"/>
                  </a:lnTo>
                  <a:lnTo>
                    <a:pt x="55112" y="80611"/>
                  </a:lnTo>
                  <a:lnTo>
                    <a:pt x="40872" y="95665"/>
                  </a:lnTo>
                  <a:lnTo>
                    <a:pt x="5652" y="158604"/>
                  </a:lnTo>
                  <a:lnTo>
                    <a:pt x="0" y="175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32044" y="2458880"/>
              <a:ext cx="81821" cy="81078"/>
            </a:xfrm>
            <a:custGeom>
              <a:avLst/>
              <a:gdLst/>
              <a:ahLst/>
              <a:cxnLst/>
              <a:rect l="0" t="0" r="0" b="0"/>
              <a:pathLst>
                <a:path w="81821" h="81078">
                  <a:moveTo>
                    <a:pt x="63458" y="25845"/>
                  </a:moveTo>
                  <a:lnTo>
                    <a:pt x="46691" y="20256"/>
                  </a:lnTo>
                  <a:lnTo>
                    <a:pt x="39412" y="20949"/>
                  </a:lnTo>
                  <a:lnTo>
                    <a:pt x="25085" y="27958"/>
                  </a:lnTo>
                  <a:lnTo>
                    <a:pt x="21498" y="34273"/>
                  </a:lnTo>
                  <a:lnTo>
                    <a:pt x="20633" y="50648"/>
                  </a:lnTo>
                  <a:lnTo>
                    <a:pt x="25549" y="56418"/>
                  </a:lnTo>
                  <a:lnTo>
                    <a:pt x="43490" y="62830"/>
                  </a:lnTo>
                  <a:lnTo>
                    <a:pt x="52486" y="62200"/>
                  </a:lnTo>
                  <a:lnTo>
                    <a:pt x="68720" y="55261"/>
                  </a:lnTo>
                  <a:lnTo>
                    <a:pt x="73985" y="47795"/>
                  </a:lnTo>
                  <a:lnTo>
                    <a:pt x="79835" y="27022"/>
                  </a:lnTo>
                  <a:lnTo>
                    <a:pt x="77886" y="18441"/>
                  </a:lnTo>
                  <a:lnTo>
                    <a:pt x="73077" y="11550"/>
                  </a:lnTo>
                  <a:lnTo>
                    <a:pt x="66361" y="5787"/>
                  </a:lnTo>
                  <a:lnTo>
                    <a:pt x="58374" y="3114"/>
                  </a:lnTo>
                  <a:lnTo>
                    <a:pt x="40142" y="3264"/>
                  </a:lnTo>
                  <a:lnTo>
                    <a:pt x="32706" y="7282"/>
                  </a:lnTo>
                  <a:lnTo>
                    <a:pt x="21325" y="21104"/>
                  </a:lnTo>
                  <a:lnTo>
                    <a:pt x="20161" y="28534"/>
                  </a:lnTo>
                  <a:lnTo>
                    <a:pt x="21725" y="35826"/>
                  </a:lnTo>
                  <a:lnTo>
                    <a:pt x="25107" y="43028"/>
                  </a:lnTo>
                  <a:lnTo>
                    <a:pt x="32042" y="47829"/>
                  </a:lnTo>
                  <a:lnTo>
                    <a:pt x="52225" y="53163"/>
                  </a:lnTo>
                  <a:lnTo>
                    <a:pt x="61818" y="52246"/>
                  </a:lnTo>
                  <a:lnTo>
                    <a:pt x="78717" y="44988"/>
                  </a:lnTo>
                  <a:lnTo>
                    <a:pt x="81820" y="38607"/>
                  </a:lnTo>
                  <a:lnTo>
                    <a:pt x="81548" y="30843"/>
                  </a:lnTo>
                  <a:lnTo>
                    <a:pt x="79028" y="22158"/>
                  </a:lnTo>
                  <a:lnTo>
                    <a:pt x="73838" y="15198"/>
                  </a:lnTo>
                  <a:lnTo>
                    <a:pt x="58713" y="4346"/>
                  </a:lnTo>
                  <a:lnTo>
                    <a:pt x="40292" y="1862"/>
                  </a:lnTo>
                  <a:lnTo>
                    <a:pt x="30467" y="2837"/>
                  </a:lnTo>
                  <a:lnTo>
                    <a:pt x="13310" y="10160"/>
                  </a:lnTo>
                  <a:lnTo>
                    <a:pt x="5460" y="15388"/>
                  </a:lnTo>
                  <a:lnTo>
                    <a:pt x="1396" y="22383"/>
                  </a:lnTo>
                  <a:lnTo>
                    <a:pt x="0" y="39514"/>
                  </a:lnTo>
                  <a:lnTo>
                    <a:pt x="3605" y="46656"/>
                  </a:lnTo>
                  <a:lnTo>
                    <a:pt x="16970" y="57711"/>
                  </a:lnTo>
                  <a:lnTo>
                    <a:pt x="34608" y="60285"/>
                  </a:lnTo>
                  <a:lnTo>
                    <a:pt x="44225" y="59333"/>
                  </a:lnTo>
                  <a:lnTo>
                    <a:pt x="51805" y="55190"/>
                  </a:lnTo>
                  <a:lnTo>
                    <a:pt x="63349" y="41227"/>
                  </a:lnTo>
                  <a:lnTo>
                    <a:pt x="64555" y="32590"/>
                  </a:lnTo>
                  <a:lnTo>
                    <a:pt x="59656" y="13635"/>
                  </a:lnTo>
                  <a:lnTo>
                    <a:pt x="52735" y="7177"/>
                  </a:lnTo>
                  <a:lnTo>
                    <a:pt x="32566" y="0"/>
                  </a:lnTo>
                  <a:lnTo>
                    <a:pt x="22976" y="426"/>
                  </a:lnTo>
                  <a:lnTo>
                    <a:pt x="6082" y="7139"/>
                  </a:lnTo>
                  <a:lnTo>
                    <a:pt x="1811" y="13374"/>
                  </a:lnTo>
                  <a:lnTo>
                    <a:pt x="185" y="29661"/>
                  </a:lnTo>
                  <a:lnTo>
                    <a:pt x="5846" y="58561"/>
                  </a:lnTo>
                  <a:lnTo>
                    <a:pt x="11012" y="66373"/>
                  </a:lnTo>
                  <a:lnTo>
                    <a:pt x="26111" y="78173"/>
                  </a:lnTo>
                  <a:lnTo>
                    <a:pt x="44520" y="81077"/>
                  </a:lnTo>
                  <a:lnTo>
                    <a:pt x="54342" y="80214"/>
                  </a:lnTo>
                  <a:lnTo>
                    <a:pt x="62060" y="76129"/>
                  </a:lnTo>
                  <a:lnTo>
                    <a:pt x="73755" y="62231"/>
                  </a:lnTo>
                  <a:lnTo>
                    <a:pt x="76172" y="54782"/>
                  </a:lnTo>
                  <a:lnTo>
                    <a:pt x="73987" y="258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73782" y="3453347"/>
            <a:ext cx="2505783" cy="486579"/>
            <a:chOff x="473782" y="3453347"/>
            <a:chExt cx="2505783" cy="486579"/>
          </a:xfrm>
        </p:grpSpPr>
        <p:sp>
          <p:nvSpPr>
            <p:cNvPr id="104" name="Freeform 103"/>
            <p:cNvSpPr/>
            <p:nvPr/>
          </p:nvSpPr>
          <p:spPr>
            <a:xfrm>
              <a:off x="678763" y="3495461"/>
              <a:ext cx="26647" cy="305327"/>
            </a:xfrm>
            <a:custGeom>
              <a:avLst/>
              <a:gdLst/>
              <a:ahLst/>
              <a:cxnLst/>
              <a:rect l="0" t="0" r="0" b="0"/>
              <a:pathLst>
                <a:path w="26647" h="305327">
                  <a:moveTo>
                    <a:pt x="5589" y="0"/>
                  </a:moveTo>
                  <a:lnTo>
                    <a:pt x="0" y="16768"/>
                  </a:lnTo>
                  <a:lnTo>
                    <a:pt x="3272" y="79091"/>
                  </a:lnTo>
                  <a:lnTo>
                    <a:pt x="4902" y="137298"/>
                  </a:lnTo>
                  <a:lnTo>
                    <a:pt x="6555" y="192109"/>
                  </a:lnTo>
                  <a:lnTo>
                    <a:pt x="13934" y="244224"/>
                  </a:lnTo>
                  <a:lnTo>
                    <a:pt x="26646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73782" y="3453347"/>
              <a:ext cx="400084" cy="52643"/>
            </a:xfrm>
            <a:custGeom>
              <a:avLst/>
              <a:gdLst/>
              <a:ahLst/>
              <a:cxnLst/>
              <a:rect l="0" t="0" r="0" b="0"/>
              <a:pathLst>
                <a:path w="400084" h="52643">
                  <a:moveTo>
                    <a:pt x="400083" y="0"/>
                  </a:moveTo>
                  <a:lnTo>
                    <a:pt x="337990" y="5589"/>
                  </a:lnTo>
                  <a:lnTo>
                    <a:pt x="286605" y="10722"/>
                  </a:lnTo>
                  <a:lnTo>
                    <a:pt x="231395" y="21788"/>
                  </a:lnTo>
                  <a:lnTo>
                    <a:pt x="168642" y="37531"/>
                  </a:lnTo>
                  <a:lnTo>
                    <a:pt x="115157" y="44328"/>
                  </a:lnTo>
                  <a:lnTo>
                    <a:pt x="53943" y="5100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15633" y="3463875"/>
              <a:ext cx="261629" cy="330937"/>
            </a:xfrm>
            <a:custGeom>
              <a:avLst/>
              <a:gdLst/>
              <a:ahLst/>
              <a:cxnLst/>
              <a:rect l="0" t="0" r="0" b="0"/>
              <a:pathLst>
                <a:path w="261629" h="330937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284" y="130197"/>
                  </a:lnTo>
                  <a:lnTo>
                    <a:pt x="17002" y="191754"/>
                  </a:lnTo>
                  <a:lnTo>
                    <a:pt x="24741" y="246108"/>
                  </a:lnTo>
                  <a:lnTo>
                    <a:pt x="27440" y="300735"/>
                  </a:lnTo>
                  <a:lnTo>
                    <a:pt x="32068" y="324343"/>
                  </a:lnTo>
                  <a:lnTo>
                    <a:pt x="31431" y="329702"/>
                  </a:lnTo>
                  <a:lnTo>
                    <a:pt x="28666" y="330936"/>
                  </a:lnTo>
                  <a:lnTo>
                    <a:pt x="24483" y="329419"/>
                  </a:lnTo>
                  <a:lnTo>
                    <a:pt x="22865" y="323727"/>
                  </a:lnTo>
                  <a:lnTo>
                    <a:pt x="25917" y="268034"/>
                  </a:lnTo>
                  <a:lnTo>
                    <a:pt x="37609" y="233055"/>
                  </a:lnTo>
                  <a:lnTo>
                    <a:pt x="45653" y="225561"/>
                  </a:lnTo>
                  <a:lnTo>
                    <a:pt x="67069" y="217233"/>
                  </a:lnTo>
                  <a:lnTo>
                    <a:pt x="89066" y="219771"/>
                  </a:lnTo>
                  <a:lnTo>
                    <a:pt x="99845" y="223723"/>
                  </a:lnTo>
                  <a:lnTo>
                    <a:pt x="118061" y="240592"/>
                  </a:lnTo>
                  <a:lnTo>
                    <a:pt x="138350" y="276397"/>
                  </a:lnTo>
                  <a:lnTo>
                    <a:pt x="143229" y="289550"/>
                  </a:lnTo>
                  <a:lnTo>
                    <a:pt x="147652" y="294809"/>
                  </a:lnTo>
                  <a:lnTo>
                    <a:pt x="151771" y="294805"/>
                  </a:lnTo>
                  <a:lnTo>
                    <a:pt x="161806" y="287782"/>
                  </a:lnTo>
                  <a:lnTo>
                    <a:pt x="193724" y="270623"/>
                  </a:lnTo>
                  <a:lnTo>
                    <a:pt x="244155" y="224426"/>
                  </a:lnTo>
                  <a:lnTo>
                    <a:pt x="259679" y="197908"/>
                  </a:lnTo>
                  <a:lnTo>
                    <a:pt x="261628" y="178036"/>
                  </a:lnTo>
                  <a:lnTo>
                    <a:pt x="260510" y="167824"/>
                  </a:lnTo>
                  <a:lnTo>
                    <a:pt x="256255" y="159846"/>
                  </a:lnTo>
                  <a:lnTo>
                    <a:pt x="242168" y="147862"/>
                  </a:lnTo>
                  <a:lnTo>
                    <a:pt x="233499" y="145368"/>
                  </a:lnTo>
                  <a:lnTo>
                    <a:pt x="214507" y="145717"/>
                  </a:lnTo>
                  <a:lnTo>
                    <a:pt x="197488" y="152891"/>
                  </a:lnTo>
                  <a:lnTo>
                    <a:pt x="167497" y="176560"/>
                  </a:lnTo>
                  <a:lnTo>
                    <a:pt x="151698" y="202443"/>
                  </a:lnTo>
                  <a:lnTo>
                    <a:pt x="149685" y="222166"/>
                  </a:lnTo>
                  <a:lnTo>
                    <a:pt x="153860" y="241460"/>
                  </a:lnTo>
                  <a:lnTo>
                    <a:pt x="163514" y="257835"/>
                  </a:lnTo>
                  <a:lnTo>
                    <a:pt x="187693" y="280206"/>
                  </a:lnTo>
                  <a:lnTo>
                    <a:pt x="210137" y="288313"/>
                  </a:lnTo>
                  <a:lnTo>
                    <a:pt x="25827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297797" y="3640087"/>
              <a:ext cx="137318" cy="126133"/>
            </a:xfrm>
            <a:custGeom>
              <a:avLst/>
              <a:gdLst/>
              <a:ahLst/>
              <a:cxnLst/>
              <a:rect l="0" t="0" r="0" b="0"/>
              <a:pathLst>
                <a:path w="137318" h="126133">
                  <a:moveTo>
                    <a:pt x="81436" y="13301"/>
                  </a:moveTo>
                  <a:lnTo>
                    <a:pt x="70257" y="2123"/>
                  </a:lnTo>
                  <a:lnTo>
                    <a:pt x="63455" y="0"/>
                  </a:lnTo>
                  <a:lnTo>
                    <a:pt x="46538" y="760"/>
                  </a:lnTo>
                  <a:lnTo>
                    <a:pt x="30441" y="8117"/>
                  </a:lnTo>
                  <a:lnTo>
                    <a:pt x="22873" y="13355"/>
                  </a:lnTo>
                  <a:lnTo>
                    <a:pt x="11344" y="28533"/>
                  </a:lnTo>
                  <a:lnTo>
                    <a:pt x="3491" y="48147"/>
                  </a:lnTo>
                  <a:lnTo>
                    <a:pt x="0" y="72462"/>
                  </a:lnTo>
                  <a:lnTo>
                    <a:pt x="4688" y="92627"/>
                  </a:lnTo>
                  <a:lnTo>
                    <a:pt x="9214" y="101280"/>
                  </a:lnTo>
                  <a:lnTo>
                    <a:pt x="23601" y="114014"/>
                  </a:lnTo>
                  <a:lnTo>
                    <a:pt x="42863" y="122403"/>
                  </a:lnTo>
                  <a:lnTo>
                    <a:pt x="67022" y="126132"/>
                  </a:lnTo>
                  <a:lnTo>
                    <a:pt x="87118" y="121550"/>
                  </a:lnTo>
                  <a:lnTo>
                    <a:pt x="119083" y="99545"/>
                  </a:lnTo>
                  <a:lnTo>
                    <a:pt x="135224" y="73950"/>
                  </a:lnTo>
                  <a:lnTo>
                    <a:pt x="137317" y="54294"/>
                  </a:lnTo>
                  <a:lnTo>
                    <a:pt x="133178" y="35030"/>
                  </a:lnTo>
                  <a:lnTo>
                    <a:pt x="123540" y="18669"/>
                  </a:lnTo>
                  <a:lnTo>
                    <a:pt x="118864" y="14540"/>
                  </a:lnTo>
                  <a:lnTo>
                    <a:pt x="114577" y="12957"/>
                  </a:lnTo>
                  <a:lnTo>
                    <a:pt x="102493" y="1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495046" y="3655336"/>
              <a:ext cx="79007" cy="252607"/>
            </a:xfrm>
            <a:custGeom>
              <a:avLst/>
              <a:gdLst/>
              <a:ahLst/>
              <a:cxnLst/>
              <a:rect l="0" t="0" r="0" b="0"/>
              <a:pathLst>
                <a:path w="79007" h="252607">
                  <a:moveTo>
                    <a:pt x="0" y="124394"/>
                  </a:moveTo>
                  <a:lnTo>
                    <a:pt x="7236" y="151950"/>
                  </a:lnTo>
                  <a:lnTo>
                    <a:pt x="12998" y="205053"/>
                  </a:lnTo>
                  <a:lnTo>
                    <a:pt x="26062" y="252606"/>
                  </a:lnTo>
                  <a:lnTo>
                    <a:pt x="10000" y="193954"/>
                  </a:lnTo>
                  <a:lnTo>
                    <a:pt x="1975" y="135535"/>
                  </a:lnTo>
                  <a:lnTo>
                    <a:pt x="390" y="76075"/>
                  </a:lnTo>
                  <a:lnTo>
                    <a:pt x="3197" y="22389"/>
                  </a:lnTo>
                  <a:lnTo>
                    <a:pt x="5641" y="10768"/>
                  </a:lnTo>
                  <a:lnTo>
                    <a:pt x="13119" y="4189"/>
                  </a:lnTo>
                  <a:lnTo>
                    <a:pt x="37026" y="0"/>
                  </a:lnTo>
                  <a:lnTo>
                    <a:pt x="48081" y="2860"/>
                  </a:lnTo>
                  <a:lnTo>
                    <a:pt x="66603" y="15397"/>
                  </a:lnTo>
                  <a:lnTo>
                    <a:pt x="76395" y="35787"/>
                  </a:lnTo>
                  <a:lnTo>
                    <a:pt x="79006" y="47775"/>
                  </a:lnTo>
                  <a:lnTo>
                    <a:pt x="78407" y="58107"/>
                  </a:lnTo>
                  <a:lnTo>
                    <a:pt x="71502" y="75826"/>
                  </a:lnTo>
                  <a:lnTo>
                    <a:pt x="57515" y="88380"/>
                  </a:lnTo>
                  <a:lnTo>
                    <a:pt x="31586" y="1033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632404" y="3637691"/>
              <a:ext cx="108064" cy="302235"/>
            </a:xfrm>
            <a:custGeom>
              <a:avLst/>
              <a:gdLst/>
              <a:ahLst/>
              <a:cxnLst/>
              <a:rect l="0" t="0" r="0" b="0"/>
              <a:pathLst>
                <a:path w="108064" h="302235">
                  <a:moveTo>
                    <a:pt x="31098" y="163096"/>
                  </a:moveTo>
                  <a:lnTo>
                    <a:pt x="36687" y="221713"/>
                  </a:lnTo>
                  <a:lnTo>
                    <a:pt x="41821" y="274717"/>
                  </a:lnTo>
                  <a:lnTo>
                    <a:pt x="47403" y="302234"/>
                  </a:lnTo>
                  <a:lnTo>
                    <a:pt x="46647" y="301478"/>
                  </a:lnTo>
                  <a:lnTo>
                    <a:pt x="30615" y="247804"/>
                  </a:lnTo>
                  <a:lnTo>
                    <a:pt x="14657" y="192405"/>
                  </a:lnTo>
                  <a:lnTo>
                    <a:pt x="7833" y="135913"/>
                  </a:lnTo>
                  <a:lnTo>
                    <a:pt x="1156" y="84677"/>
                  </a:lnTo>
                  <a:lnTo>
                    <a:pt x="0" y="43414"/>
                  </a:lnTo>
                  <a:lnTo>
                    <a:pt x="5968" y="21777"/>
                  </a:lnTo>
                  <a:lnTo>
                    <a:pt x="10835" y="12731"/>
                  </a:lnTo>
                  <a:lnTo>
                    <a:pt x="18759" y="6701"/>
                  </a:lnTo>
                  <a:lnTo>
                    <a:pt x="40042" y="0"/>
                  </a:lnTo>
                  <a:lnTo>
                    <a:pt x="49929" y="553"/>
                  </a:lnTo>
                  <a:lnTo>
                    <a:pt x="67153" y="7407"/>
                  </a:lnTo>
                  <a:lnTo>
                    <a:pt x="90004" y="30009"/>
                  </a:lnTo>
                  <a:lnTo>
                    <a:pt x="106004" y="58932"/>
                  </a:lnTo>
                  <a:lnTo>
                    <a:pt x="108063" y="82486"/>
                  </a:lnTo>
                  <a:lnTo>
                    <a:pt x="106975" y="95318"/>
                  </a:lnTo>
                  <a:lnTo>
                    <a:pt x="102740" y="105042"/>
                  </a:lnTo>
                  <a:lnTo>
                    <a:pt x="88675" y="118967"/>
                  </a:lnTo>
                  <a:lnTo>
                    <a:pt x="73845" y="125936"/>
                  </a:lnTo>
                  <a:lnTo>
                    <a:pt x="52155" y="1315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787337" y="3642860"/>
              <a:ext cx="121444" cy="126980"/>
            </a:xfrm>
            <a:custGeom>
              <a:avLst/>
              <a:gdLst/>
              <a:ahLst/>
              <a:cxnLst/>
              <a:rect l="0" t="0" r="0" b="0"/>
              <a:pathLst>
                <a:path w="121444" h="126980">
                  <a:moveTo>
                    <a:pt x="86735" y="31585"/>
                  </a:moveTo>
                  <a:lnTo>
                    <a:pt x="69968" y="25996"/>
                  </a:lnTo>
                  <a:lnTo>
                    <a:pt x="37183" y="28110"/>
                  </a:lnTo>
                  <a:lnTo>
                    <a:pt x="27964" y="32778"/>
                  </a:lnTo>
                  <a:lnTo>
                    <a:pt x="14601" y="47323"/>
                  </a:lnTo>
                  <a:lnTo>
                    <a:pt x="501" y="75243"/>
                  </a:lnTo>
                  <a:lnTo>
                    <a:pt x="0" y="84087"/>
                  </a:lnTo>
                  <a:lnTo>
                    <a:pt x="5682" y="100153"/>
                  </a:lnTo>
                  <a:lnTo>
                    <a:pt x="22035" y="122352"/>
                  </a:lnTo>
                  <a:lnTo>
                    <a:pt x="29564" y="126021"/>
                  </a:lnTo>
                  <a:lnTo>
                    <a:pt x="47288" y="126979"/>
                  </a:lnTo>
                  <a:lnTo>
                    <a:pt x="76997" y="120941"/>
                  </a:lnTo>
                  <a:lnTo>
                    <a:pt x="102437" y="106154"/>
                  </a:lnTo>
                  <a:lnTo>
                    <a:pt x="114381" y="90464"/>
                  </a:lnTo>
                  <a:lnTo>
                    <a:pt x="119203" y="81366"/>
                  </a:lnTo>
                  <a:lnTo>
                    <a:pt x="121443" y="61899"/>
                  </a:lnTo>
                  <a:lnTo>
                    <a:pt x="120402" y="51794"/>
                  </a:lnTo>
                  <a:lnTo>
                    <a:pt x="109887" y="34328"/>
                  </a:lnTo>
                  <a:lnTo>
                    <a:pt x="762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970152" y="3621803"/>
              <a:ext cx="72211" cy="128664"/>
            </a:xfrm>
            <a:custGeom>
              <a:avLst/>
              <a:gdLst/>
              <a:ahLst/>
              <a:cxnLst/>
              <a:rect l="0" t="0" r="0" b="0"/>
              <a:pathLst>
                <a:path w="72211" h="128664">
                  <a:moveTo>
                    <a:pt x="40791" y="0"/>
                  </a:moveTo>
                  <a:lnTo>
                    <a:pt x="16744" y="9575"/>
                  </a:lnTo>
                  <a:lnTo>
                    <a:pt x="2417" y="20243"/>
                  </a:lnTo>
                  <a:lnTo>
                    <a:pt x="0" y="26363"/>
                  </a:lnTo>
                  <a:lnTo>
                    <a:pt x="729" y="32784"/>
                  </a:lnTo>
                  <a:lnTo>
                    <a:pt x="3555" y="39403"/>
                  </a:lnTo>
                  <a:lnTo>
                    <a:pt x="24299" y="59898"/>
                  </a:lnTo>
                  <a:lnTo>
                    <a:pt x="60410" y="88954"/>
                  </a:lnTo>
                  <a:lnTo>
                    <a:pt x="72127" y="107385"/>
                  </a:lnTo>
                  <a:lnTo>
                    <a:pt x="72210" y="114874"/>
                  </a:lnTo>
                  <a:lnTo>
                    <a:pt x="68756" y="121036"/>
                  </a:lnTo>
                  <a:lnTo>
                    <a:pt x="62944" y="126314"/>
                  </a:lnTo>
                  <a:lnTo>
                    <a:pt x="54389" y="128663"/>
                  </a:lnTo>
                  <a:lnTo>
                    <a:pt x="920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116227" y="3663917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9065" y="58617"/>
                  </a:lnTo>
                  <a:lnTo>
                    <a:pt x="12998" y="72845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16227" y="35586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42570" y="3569160"/>
              <a:ext cx="42114" cy="178986"/>
            </a:xfrm>
            <a:custGeom>
              <a:avLst/>
              <a:gdLst/>
              <a:ahLst/>
              <a:cxnLst/>
              <a:rect l="0" t="0" r="0" b="0"/>
              <a:pathLst>
                <a:path w="42114" h="178986">
                  <a:moveTo>
                    <a:pt x="0" y="0"/>
                  </a:moveTo>
                  <a:lnTo>
                    <a:pt x="3119" y="42692"/>
                  </a:lnTo>
                  <a:lnTo>
                    <a:pt x="17958" y="102069"/>
                  </a:lnTo>
                  <a:lnTo>
                    <a:pt x="37470" y="164664"/>
                  </a:lnTo>
                  <a:lnTo>
                    <a:pt x="42113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79399" y="361127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02295" y="9576"/>
                  </a:lnTo>
                  <a:lnTo>
                    <a:pt x="61159" y="338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40280" y="3603677"/>
              <a:ext cx="133918" cy="144469"/>
            </a:xfrm>
            <a:custGeom>
              <a:avLst/>
              <a:gdLst/>
              <a:ahLst/>
              <a:cxnLst/>
              <a:rect l="0" t="0" r="0" b="0"/>
              <a:pathLst>
                <a:path w="133918" h="144469">
                  <a:moveTo>
                    <a:pt x="39160" y="60240"/>
                  </a:moveTo>
                  <a:lnTo>
                    <a:pt x="88712" y="45585"/>
                  </a:lnTo>
                  <a:lnTo>
                    <a:pt x="95591" y="39942"/>
                  </a:lnTo>
                  <a:lnTo>
                    <a:pt x="99008" y="32670"/>
                  </a:lnTo>
                  <a:lnTo>
                    <a:pt x="100116" y="24312"/>
                  </a:lnTo>
                  <a:lnTo>
                    <a:pt x="97345" y="17571"/>
                  </a:lnTo>
                  <a:lnTo>
                    <a:pt x="84907" y="6961"/>
                  </a:lnTo>
                  <a:lnTo>
                    <a:pt x="52585" y="0"/>
                  </a:lnTo>
                  <a:lnTo>
                    <a:pt x="33038" y="4610"/>
                  </a:lnTo>
                  <a:lnTo>
                    <a:pt x="24550" y="9116"/>
                  </a:lnTo>
                  <a:lnTo>
                    <a:pt x="12000" y="23480"/>
                  </a:lnTo>
                  <a:lnTo>
                    <a:pt x="3692" y="42732"/>
                  </a:lnTo>
                  <a:lnTo>
                    <a:pt x="0" y="66886"/>
                  </a:lnTo>
                  <a:lnTo>
                    <a:pt x="4598" y="90100"/>
                  </a:lnTo>
                  <a:lnTo>
                    <a:pt x="9100" y="101204"/>
                  </a:lnTo>
                  <a:lnTo>
                    <a:pt x="23460" y="116661"/>
                  </a:lnTo>
                  <a:lnTo>
                    <a:pt x="61275" y="136116"/>
                  </a:lnTo>
                  <a:lnTo>
                    <a:pt x="115093" y="143368"/>
                  </a:lnTo>
                  <a:lnTo>
                    <a:pt x="133917" y="144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93474" y="3653388"/>
              <a:ext cx="131229" cy="111513"/>
            </a:xfrm>
            <a:custGeom>
              <a:avLst/>
              <a:gdLst/>
              <a:ahLst/>
              <a:cxnLst/>
              <a:rect l="0" t="0" r="0" b="0"/>
              <a:pathLst>
                <a:path w="131229" h="111513">
                  <a:moveTo>
                    <a:pt x="86049" y="10529"/>
                  </a:moveTo>
                  <a:lnTo>
                    <a:pt x="69281" y="4939"/>
                  </a:lnTo>
                  <a:lnTo>
                    <a:pt x="51690" y="5315"/>
                  </a:lnTo>
                  <a:lnTo>
                    <a:pt x="33344" y="10551"/>
                  </a:lnTo>
                  <a:lnTo>
                    <a:pt x="17391" y="20677"/>
                  </a:lnTo>
                  <a:lnTo>
                    <a:pt x="5621" y="36096"/>
                  </a:lnTo>
                  <a:lnTo>
                    <a:pt x="845" y="45121"/>
                  </a:lnTo>
                  <a:lnTo>
                    <a:pt x="0" y="54648"/>
                  </a:lnTo>
                  <a:lnTo>
                    <a:pt x="5301" y="74591"/>
                  </a:lnTo>
                  <a:lnTo>
                    <a:pt x="21439" y="99960"/>
                  </a:lnTo>
                  <a:lnTo>
                    <a:pt x="40566" y="108768"/>
                  </a:lnTo>
                  <a:lnTo>
                    <a:pt x="63494" y="111512"/>
                  </a:lnTo>
                  <a:lnTo>
                    <a:pt x="85383" y="108833"/>
                  </a:lnTo>
                  <a:lnTo>
                    <a:pt x="103690" y="100623"/>
                  </a:lnTo>
                  <a:lnTo>
                    <a:pt x="111848" y="95158"/>
                  </a:lnTo>
                  <a:lnTo>
                    <a:pt x="124031" y="79727"/>
                  </a:lnTo>
                  <a:lnTo>
                    <a:pt x="128918" y="70699"/>
                  </a:lnTo>
                  <a:lnTo>
                    <a:pt x="131228" y="51309"/>
                  </a:lnTo>
                  <a:lnTo>
                    <a:pt x="125951" y="23782"/>
                  </a:lnTo>
                  <a:lnTo>
                    <a:pt x="1176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876215" y="3547766"/>
              <a:ext cx="71765" cy="200380"/>
            </a:xfrm>
            <a:custGeom>
              <a:avLst/>
              <a:gdLst/>
              <a:ahLst/>
              <a:cxnLst/>
              <a:rect l="0" t="0" r="0" b="0"/>
              <a:pathLst>
                <a:path w="71765" h="200380">
                  <a:moveTo>
                    <a:pt x="29650" y="200379"/>
                  </a:moveTo>
                  <a:lnTo>
                    <a:pt x="21317" y="162901"/>
                  </a:lnTo>
                  <a:lnTo>
                    <a:pt x="11005" y="103893"/>
                  </a:lnTo>
                  <a:lnTo>
                    <a:pt x="968" y="43843"/>
                  </a:lnTo>
                  <a:lnTo>
                    <a:pt x="0" y="29341"/>
                  </a:lnTo>
                  <a:lnTo>
                    <a:pt x="2864" y="18503"/>
                  </a:lnTo>
                  <a:lnTo>
                    <a:pt x="8283" y="10108"/>
                  </a:lnTo>
                  <a:lnTo>
                    <a:pt x="15406" y="3342"/>
                  </a:lnTo>
                  <a:lnTo>
                    <a:pt x="23663" y="0"/>
                  </a:lnTo>
                  <a:lnTo>
                    <a:pt x="71764" y="3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853222" y="3654852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9065"/>
                  </a:moveTo>
                  <a:lnTo>
                    <a:pt x="67726" y="0"/>
                  </a:lnTo>
                  <a:lnTo>
                    <a:pt x="17368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3405899" y="3498207"/>
            <a:ext cx="300133" cy="341930"/>
          </a:xfrm>
          <a:custGeom>
            <a:avLst/>
            <a:gdLst/>
            <a:ahLst/>
            <a:cxnLst/>
            <a:rect l="0" t="0" r="0" b="0"/>
            <a:pathLst>
              <a:path w="300133" h="341930">
                <a:moveTo>
                  <a:pt x="68505" y="28839"/>
                </a:moveTo>
                <a:lnTo>
                  <a:pt x="39196" y="58148"/>
                </a:lnTo>
                <a:lnTo>
                  <a:pt x="34928" y="57737"/>
                </a:lnTo>
                <a:lnTo>
                  <a:pt x="32082" y="52784"/>
                </a:lnTo>
                <a:lnTo>
                  <a:pt x="30185" y="44802"/>
                </a:lnTo>
                <a:lnTo>
                  <a:pt x="31260" y="37141"/>
                </a:lnTo>
                <a:lnTo>
                  <a:pt x="38693" y="22391"/>
                </a:lnTo>
                <a:lnTo>
                  <a:pt x="52915" y="11155"/>
                </a:lnTo>
                <a:lnTo>
                  <a:pt x="72104" y="3432"/>
                </a:lnTo>
                <a:lnTo>
                  <a:pt x="96231" y="0"/>
                </a:lnTo>
                <a:lnTo>
                  <a:pt x="119432" y="4713"/>
                </a:lnTo>
                <a:lnTo>
                  <a:pt x="149105" y="20521"/>
                </a:lnTo>
                <a:lnTo>
                  <a:pt x="163988" y="34501"/>
                </a:lnTo>
                <a:lnTo>
                  <a:pt x="186999" y="82227"/>
                </a:lnTo>
                <a:lnTo>
                  <a:pt x="199363" y="130979"/>
                </a:lnTo>
                <a:lnTo>
                  <a:pt x="190083" y="191942"/>
                </a:lnTo>
                <a:lnTo>
                  <a:pt x="174712" y="245587"/>
                </a:lnTo>
                <a:lnTo>
                  <a:pt x="136000" y="296418"/>
                </a:lnTo>
                <a:lnTo>
                  <a:pt x="98865" y="325453"/>
                </a:lnTo>
                <a:lnTo>
                  <a:pt x="66972" y="338473"/>
                </a:lnTo>
                <a:lnTo>
                  <a:pt x="41697" y="341929"/>
                </a:lnTo>
                <a:lnTo>
                  <a:pt x="21105" y="337226"/>
                </a:lnTo>
                <a:lnTo>
                  <a:pt x="12339" y="332697"/>
                </a:lnTo>
                <a:lnTo>
                  <a:pt x="6494" y="324998"/>
                </a:lnTo>
                <a:lnTo>
                  <a:pt x="0" y="303965"/>
                </a:lnTo>
                <a:lnTo>
                  <a:pt x="608" y="294144"/>
                </a:lnTo>
                <a:lnTo>
                  <a:pt x="7523" y="276994"/>
                </a:lnTo>
                <a:lnTo>
                  <a:pt x="30159" y="254185"/>
                </a:lnTo>
                <a:lnTo>
                  <a:pt x="59092" y="238198"/>
                </a:lnTo>
                <a:lnTo>
                  <a:pt x="95482" y="231642"/>
                </a:lnTo>
                <a:lnTo>
                  <a:pt x="156935" y="237832"/>
                </a:lnTo>
                <a:lnTo>
                  <a:pt x="215348" y="253439"/>
                </a:lnTo>
                <a:lnTo>
                  <a:pt x="275275" y="275918"/>
                </a:lnTo>
                <a:lnTo>
                  <a:pt x="300132" y="2815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5" name="Group 124"/>
          <p:cNvGrpSpPr/>
          <p:nvPr/>
        </p:nvGrpSpPr>
        <p:grpSpPr>
          <a:xfrm>
            <a:off x="3948186" y="3611274"/>
            <a:ext cx="263414" cy="242157"/>
            <a:chOff x="3948186" y="3611274"/>
            <a:chExt cx="263414" cy="242157"/>
          </a:xfrm>
        </p:grpSpPr>
        <p:sp>
          <p:nvSpPr>
            <p:cNvPr id="122" name="Freeform 121"/>
            <p:cNvSpPr/>
            <p:nvPr/>
          </p:nvSpPr>
          <p:spPr>
            <a:xfrm>
              <a:off x="3958715" y="370603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948186" y="3611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098065" y="3663917"/>
              <a:ext cx="113535" cy="178985"/>
            </a:xfrm>
            <a:custGeom>
              <a:avLst/>
              <a:gdLst/>
              <a:ahLst/>
              <a:cxnLst/>
              <a:rect l="0" t="0" r="0" b="0"/>
              <a:pathLst>
                <a:path w="113535" h="178985">
                  <a:moveTo>
                    <a:pt x="81748" y="0"/>
                  </a:moveTo>
                  <a:lnTo>
                    <a:pt x="59391" y="0"/>
                  </a:lnTo>
                  <a:lnTo>
                    <a:pt x="28721" y="11178"/>
                  </a:lnTo>
                  <a:lnTo>
                    <a:pt x="2995" y="29308"/>
                  </a:lnTo>
                  <a:lnTo>
                    <a:pt x="0" y="35916"/>
                  </a:lnTo>
                  <a:lnTo>
                    <a:pt x="343" y="42661"/>
                  </a:lnTo>
                  <a:lnTo>
                    <a:pt x="2912" y="49498"/>
                  </a:lnTo>
                  <a:lnTo>
                    <a:pt x="15124" y="60213"/>
                  </a:lnTo>
                  <a:lnTo>
                    <a:pt x="71841" y="83968"/>
                  </a:lnTo>
                  <a:lnTo>
                    <a:pt x="91383" y="92301"/>
                  </a:lnTo>
                  <a:lnTo>
                    <a:pt x="107867" y="103804"/>
                  </a:lnTo>
                  <a:lnTo>
                    <a:pt x="112029" y="111316"/>
                  </a:lnTo>
                  <a:lnTo>
                    <a:pt x="113534" y="129022"/>
                  </a:lnTo>
                  <a:lnTo>
                    <a:pt x="107183" y="145471"/>
                  </a:lnTo>
                  <a:lnTo>
                    <a:pt x="102215" y="153132"/>
                  </a:lnTo>
                  <a:lnTo>
                    <a:pt x="87335" y="164765"/>
                  </a:lnTo>
                  <a:lnTo>
                    <a:pt x="67853" y="172665"/>
                  </a:lnTo>
                  <a:lnTo>
                    <a:pt x="18577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4579896" y="3544961"/>
            <a:ext cx="421141" cy="345792"/>
            <a:chOff x="4579896" y="3544961"/>
            <a:chExt cx="421141" cy="345792"/>
          </a:xfrm>
        </p:grpSpPr>
        <p:sp>
          <p:nvSpPr>
            <p:cNvPr id="126" name="Freeform 125"/>
            <p:cNvSpPr/>
            <p:nvPr/>
          </p:nvSpPr>
          <p:spPr>
            <a:xfrm>
              <a:off x="4579896" y="3684974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746425" y="3544961"/>
              <a:ext cx="254612" cy="345792"/>
            </a:xfrm>
            <a:custGeom>
              <a:avLst/>
              <a:gdLst/>
              <a:ahLst/>
              <a:cxnLst/>
              <a:rect l="0" t="0" r="0" b="0"/>
              <a:pathLst>
                <a:path w="254612" h="345792">
                  <a:moveTo>
                    <a:pt x="33513" y="66313"/>
                  </a:moveTo>
                  <a:lnTo>
                    <a:pt x="33513" y="43957"/>
                  </a:lnTo>
                  <a:lnTo>
                    <a:pt x="39752" y="26741"/>
                  </a:lnTo>
                  <a:lnTo>
                    <a:pt x="44691" y="18875"/>
                  </a:lnTo>
                  <a:lnTo>
                    <a:pt x="59537" y="7015"/>
                  </a:lnTo>
                  <a:lnTo>
                    <a:pt x="68410" y="2215"/>
                  </a:lnTo>
                  <a:lnTo>
                    <a:pt x="87627" y="0"/>
                  </a:lnTo>
                  <a:lnTo>
                    <a:pt x="97665" y="1048"/>
                  </a:lnTo>
                  <a:lnTo>
                    <a:pt x="118176" y="11570"/>
                  </a:lnTo>
                  <a:lnTo>
                    <a:pt x="128559" y="19289"/>
                  </a:lnTo>
                  <a:lnTo>
                    <a:pt x="143216" y="40344"/>
                  </a:lnTo>
                  <a:lnTo>
                    <a:pt x="164899" y="98422"/>
                  </a:lnTo>
                  <a:lnTo>
                    <a:pt x="169300" y="151338"/>
                  </a:lnTo>
                  <a:lnTo>
                    <a:pt x="170169" y="206851"/>
                  </a:lnTo>
                  <a:lnTo>
                    <a:pt x="164731" y="243265"/>
                  </a:lnTo>
                  <a:lnTo>
                    <a:pt x="137591" y="297673"/>
                  </a:lnTo>
                  <a:lnTo>
                    <a:pt x="123053" y="317708"/>
                  </a:lnTo>
                  <a:lnTo>
                    <a:pt x="104894" y="334412"/>
                  </a:lnTo>
                  <a:lnTo>
                    <a:pt x="82005" y="343396"/>
                  </a:lnTo>
                  <a:lnTo>
                    <a:pt x="69351" y="345791"/>
                  </a:lnTo>
                  <a:lnTo>
                    <a:pt x="49051" y="342214"/>
                  </a:lnTo>
                  <a:lnTo>
                    <a:pt x="32229" y="331655"/>
                  </a:lnTo>
                  <a:lnTo>
                    <a:pt x="10776" y="305980"/>
                  </a:lnTo>
                  <a:lnTo>
                    <a:pt x="791" y="286306"/>
                  </a:lnTo>
                  <a:lnTo>
                    <a:pt x="0" y="277316"/>
                  </a:lnTo>
                  <a:lnTo>
                    <a:pt x="5360" y="261088"/>
                  </a:lnTo>
                  <a:lnTo>
                    <a:pt x="27121" y="238798"/>
                  </a:lnTo>
                  <a:lnTo>
                    <a:pt x="37440" y="235115"/>
                  </a:lnTo>
                  <a:lnTo>
                    <a:pt x="87624" y="234491"/>
                  </a:lnTo>
                  <a:lnTo>
                    <a:pt x="114884" y="236985"/>
                  </a:lnTo>
                  <a:lnTo>
                    <a:pt x="167392" y="254531"/>
                  </a:lnTo>
                  <a:lnTo>
                    <a:pt x="227527" y="272033"/>
                  </a:lnTo>
                  <a:lnTo>
                    <a:pt x="254611" y="2768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642238" y="4432497"/>
            <a:ext cx="2053058" cy="450744"/>
            <a:chOff x="642238" y="4432497"/>
            <a:chExt cx="2053058" cy="450744"/>
          </a:xfrm>
        </p:grpSpPr>
        <p:sp>
          <p:nvSpPr>
            <p:cNvPr id="129" name="Freeform 128"/>
            <p:cNvSpPr/>
            <p:nvPr/>
          </p:nvSpPr>
          <p:spPr>
            <a:xfrm>
              <a:off x="821222" y="4432497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4940" y="16768"/>
                  </a:lnTo>
                  <a:lnTo>
                    <a:pt x="7042" y="70686"/>
                  </a:lnTo>
                  <a:lnTo>
                    <a:pt x="2607" y="119340"/>
                  </a:lnTo>
                  <a:lnTo>
                    <a:pt x="515" y="178295"/>
                  </a:lnTo>
                  <a:lnTo>
                    <a:pt x="153" y="21777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42238" y="4432497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0"/>
                  </a:moveTo>
                  <a:lnTo>
                    <a:pt x="309356" y="7236"/>
                  </a:lnTo>
                  <a:lnTo>
                    <a:pt x="253133" y="12997"/>
                  </a:lnTo>
                  <a:lnTo>
                    <a:pt x="196621" y="25054"/>
                  </a:lnTo>
                  <a:lnTo>
                    <a:pt x="139228" y="31465"/>
                  </a:lnTo>
                  <a:lnTo>
                    <a:pt x="75898" y="39664"/>
                  </a:lnTo>
                  <a:lnTo>
                    <a:pt x="15714" y="4902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89678" y="4432497"/>
              <a:ext cx="255822" cy="305327"/>
            </a:xfrm>
            <a:custGeom>
              <a:avLst/>
              <a:gdLst/>
              <a:ahLst/>
              <a:cxnLst/>
              <a:rect l="0" t="0" r="0" b="0"/>
              <a:pathLst>
                <a:path w="255822" h="305327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9553" y="164802"/>
                  </a:lnTo>
                  <a:lnTo>
                    <a:pt x="10336" y="224190"/>
                  </a:lnTo>
                  <a:lnTo>
                    <a:pt x="16080" y="280721"/>
                  </a:lnTo>
                  <a:lnTo>
                    <a:pt x="17739" y="284243"/>
                  </a:lnTo>
                  <a:lnTo>
                    <a:pt x="18845" y="281912"/>
                  </a:lnTo>
                  <a:lnTo>
                    <a:pt x="23983" y="222163"/>
                  </a:lnTo>
                  <a:lnTo>
                    <a:pt x="35572" y="189828"/>
                  </a:lnTo>
                  <a:lnTo>
                    <a:pt x="66038" y="147461"/>
                  </a:lnTo>
                  <a:lnTo>
                    <a:pt x="74441" y="142761"/>
                  </a:lnTo>
                  <a:lnTo>
                    <a:pt x="82383" y="141967"/>
                  </a:lnTo>
                  <a:lnTo>
                    <a:pt x="97446" y="147325"/>
                  </a:lnTo>
                  <a:lnTo>
                    <a:pt x="111940" y="157505"/>
                  </a:lnTo>
                  <a:lnTo>
                    <a:pt x="123061" y="176067"/>
                  </a:lnTo>
                  <a:lnTo>
                    <a:pt x="139732" y="220522"/>
                  </a:lnTo>
                  <a:lnTo>
                    <a:pt x="140872" y="241900"/>
                  </a:lnTo>
                  <a:lnTo>
                    <a:pt x="139538" y="252513"/>
                  </a:lnTo>
                  <a:lnTo>
                    <a:pt x="140989" y="256080"/>
                  </a:lnTo>
                  <a:lnTo>
                    <a:pt x="144295" y="254948"/>
                  </a:lnTo>
                  <a:lnTo>
                    <a:pt x="148840" y="250684"/>
                  </a:lnTo>
                  <a:lnTo>
                    <a:pt x="166878" y="220963"/>
                  </a:lnTo>
                  <a:lnTo>
                    <a:pt x="229032" y="178463"/>
                  </a:lnTo>
                  <a:lnTo>
                    <a:pt x="243342" y="163545"/>
                  </a:lnTo>
                  <a:lnTo>
                    <a:pt x="253601" y="145216"/>
                  </a:lnTo>
                  <a:lnTo>
                    <a:pt x="255821" y="125372"/>
                  </a:lnTo>
                  <a:lnTo>
                    <a:pt x="251739" y="106024"/>
                  </a:lnTo>
                  <a:lnTo>
                    <a:pt x="242126" y="89625"/>
                  </a:lnTo>
                  <a:lnTo>
                    <a:pt x="226934" y="77658"/>
                  </a:lnTo>
                  <a:lnTo>
                    <a:pt x="217970" y="72829"/>
                  </a:lnTo>
                  <a:lnTo>
                    <a:pt x="198651" y="70583"/>
                  </a:lnTo>
                  <a:lnTo>
                    <a:pt x="178367" y="74654"/>
                  </a:lnTo>
                  <a:lnTo>
                    <a:pt x="157653" y="84262"/>
                  </a:lnTo>
                  <a:lnTo>
                    <a:pt x="131850" y="108415"/>
                  </a:lnTo>
                  <a:lnTo>
                    <a:pt x="122941" y="130853"/>
                  </a:lnTo>
                  <a:lnTo>
                    <a:pt x="120151" y="155253"/>
                  </a:lnTo>
                  <a:lnTo>
                    <a:pt x="130885" y="210218"/>
                  </a:lnTo>
                  <a:lnTo>
                    <a:pt x="145264" y="251445"/>
                  </a:lnTo>
                  <a:lnTo>
                    <a:pt x="156589" y="268121"/>
                  </a:lnTo>
                  <a:lnTo>
                    <a:pt x="172540" y="280212"/>
                  </a:lnTo>
                  <a:lnTo>
                    <a:pt x="23162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460138" y="4608708"/>
              <a:ext cx="98080" cy="143959"/>
            </a:xfrm>
            <a:custGeom>
              <a:avLst/>
              <a:gdLst/>
              <a:ahLst/>
              <a:cxnLst/>
              <a:rect l="0" t="0" r="0" b="0"/>
              <a:pathLst>
                <a:path w="98080" h="143959">
                  <a:moveTo>
                    <a:pt x="98079" y="13302"/>
                  </a:moveTo>
                  <a:lnTo>
                    <a:pt x="86901" y="2124"/>
                  </a:lnTo>
                  <a:lnTo>
                    <a:pt x="80098" y="0"/>
                  </a:lnTo>
                  <a:lnTo>
                    <a:pt x="63182" y="761"/>
                  </a:lnTo>
                  <a:lnTo>
                    <a:pt x="47084" y="8118"/>
                  </a:lnTo>
                  <a:lnTo>
                    <a:pt x="32131" y="20357"/>
                  </a:lnTo>
                  <a:lnTo>
                    <a:pt x="11729" y="46978"/>
                  </a:lnTo>
                  <a:lnTo>
                    <a:pt x="1989" y="66874"/>
                  </a:lnTo>
                  <a:lnTo>
                    <a:pt x="0" y="87415"/>
                  </a:lnTo>
                  <a:lnTo>
                    <a:pt x="8256" y="129197"/>
                  </a:lnTo>
                  <a:lnTo>
                    <a:pt x="14800" y="136189"/>
                  </a:lnTo>
                  <a:lnTo>
                    <a:pt x="34550" y="143958"/>
                  </a:lnTo>
                  <a:lnTo>
                    <a:pt x="55806" y="141171"/>
                  </a:lnTo>
                  <a:lnTo>
                    <a:pt x="66388" y="137153"/>
                  </a:lnTo>
                  <a:lnTo>
                    <a:pt x="81264" y="123329"/>
                  </a:lnTo>
                  <a:lnTo>
                    <a:pt x="86869" y="114730"/>
                  </a:lnTo>
                  <a:lnTo>
                    <a:pt x="94758" y="80270"/>
                  </a:lnTo>
                  <a:lnTo>
                    <a:pt x="89308" y="25356"/>
                  </a:lnTo>
                  <a:lnTo>
                    <a:pt x="87551" y="13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600331" y="4580544"/>
              <a:ext cx="87393" cy="302697"/>
            </a:xfrm>
            <a:custGeom>
              <a:avLst/>
              <a:gdLst/>
              <a:ahLst/>
              <a:cxnLst/>
              <a:rect l="0" t="0" r="0" b="0"/>
              <a:pathLst>
                <a:path w="87393" h="302697">
                  <a:moveTo>
                    <a:pt x="0" y="136223"/>
                  </a:moveTo>
                  <a:lnTo>
                    <a:pt x="17958" y="197333"/>
                  </a:lnTo>
                  <a:lnTo>
                    <a:pt x="35149" y="257354"/>
                  </a:lnTo>
                  <a:lnTo>
                    <a:pt x="40051" y="298195"/>
                  </a:lnTo>
                  <a:lnTo>
                    <a:pt x="39568" y="302696"/>
                  </a:lnTo>
                  <a:lnTo>
                    <a:pt x="38077" y="301017"/>
                  </a:lnTo>
                  <a:lnTo>
                    <a:pt x="25205" y="259526"/>
                  </a:lnTo>
                  <a:lnTo>
                    <a:pt x="18757" y="208628"/>
                  </a:lnTo>
                  <a:lnTo>
                    <a:pt x="6565" y="153515"/>
                  </a:lnTo>
                  <a:lnTo>
                    <a:pt x="1297" y="97568"/>
                  </a:lnTo>
                  <a:lnTo>
                    <a:pt x="256" y="41456"/>
                  </a:lnTo>
                  <a:lnTo>
                    <a:pt x="171" y="27421"/>
                  </a:lnTo>
                  <a:lnTo>
                    <a:pt x="3623" y="16895"/>
                  </a:lnTo>
                  <a:lnTo>
                    <a:pt x="16818" y="2080"/>
                  </a:lnTo>
                  <a:lnTo>
                    <a:pt x="25250" y="0"/>
                  </a:lnTo>
                  <a:lnTo>
                    <a:pt x="43978" y="3930"/>
                  </a:lnTo>
                  <a:lnTo>
                    <a:pt x="60880" y="16594"/>
                  </a:lnTo>
                  <a:lnTo>
                    <a:pt x="75021" y="33922"/>
                  </a:lnTo>
                  <a:lnTo>
                    <a:pt x="85205" y="53321"/>
                  </a:lnTo>
                  <a:lnTo>
                    <a:pt x="87392" y="76760"/>
                  </a:lnTo>
                  <a:lnTo>
                    <a:pt x="83294" y="101606"/>
                  </a:lnTo>
                  <a:lnTo>
                    <a:pt x="73675" y="124347"/>
                  </a:lnTo>
                  <a:lnTo>
                    <a:pt x="66664" y="131815"/>
                  </a:lnTo>
                  <a:lnTo>
                    <a:pt x="31586" y="146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779316" y="47378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035149" y="4669063"/>
              <a:ext cx="139912" cy="153127"/>
            </a:xfrm>
            <a:custGeom>
              <a:avLst/>
              <a:gdLst/>
              <a:ahLst/>
              <a:cxnLst/>
              <a:rect l="0" t="0" r="0" b="0"/>
              <a:pathLst>
                <a:path w="139912" h="153127">
                  <a:moveTo>
                    <a:pt x="70550" y="5590"/>
                  </a:moveTo>
                  <a:lnTo>
                    <a:pt x="53782" y="0"/>
                  </a:lnTo>
                  <a:lnTo>
                    <a:pt x="36192" y="376"/>
                  </a:lnTo>
                  <a:lnTo>
                    <a:pt x="26587" y="2114"/>
                  </a:lnTo>
                  <a:lnTo>
                    <a:pt x="19015" y="6782"/>
                  </a:lnTo>
                  <a:lnTo>
                    <a:pt x="7481" y="21327"/>
                  </a:lnTo>
                  <a:lnTo>
                    <a:pt x="0" y="54836"/>
                  </a:lnTo>
                  <a:lnTo>
                    <a:pt x="3373" y="88812"/>
                  </a:lnTo>
                  <a:lnTo>
                    <a:pt x="17371" y="121105"/>
                  </a:lnTo>
                  <a:lnTo>
                    <a:pt x="41925" y="147311"/>
                  </a:lnTo>
                  <a:lnTo>
                    <a:pt x="51467" y="151543"/>
                  </a:lnTo>
                  <a:lnTo>
                    <a:pt x="71427" y="153126"/>
                  </a:lnTo>
                  <a:lnTo>
                    <a:pt x="102396" y="147440"/>
                  </a:lnTo>
                  <a:lnTo>
                    <a:pt x="120189" y="135315"/>
                  </a:lnTo>
                  <a:lnTo>
                    <a:pt x="128209" y="127168"/>
                  </a:lnTo>
                  <a:lnTo>
                    <a:pt x="137120" y="105638"/>
                  </a:lnTo>
                  <a:lnTo>
                    <a:pt x="139911" y="81641"/>
                  </a:lnTo>
                  <a:lnTo>
                    <a:pt x="137252" y="59277"/>
                  </a:lnTo>
                  <a:lnTo>
                    <a:pt x="129051" y="40759"/>
                  </a:lnTo>
                  <a:lnTo>
                    <a:pt x="118777" y="27070"/>
                  </a:lnTo>
                  <a:lnTo>
                    <a:pt x="102136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165398" y="4504411"/>
              <a:ext cx="98229" cy="328170"/>
            </a:xfrm>
            <a:custGeom>
              <a:avLst/>
              <a:gdLst/>
              <a:ahLst/>
              <a:cxnLst/>
              <a:rect l="0" t="0" r="0" b="0"/>
              <a:pathLst>
                <a:path w="98229" h="328170">
                  <a:moveTo>
                    <a:pt x="98228" y="328169"/>
                  </a:moveTo>
                  <a:lnTo>
                    <a:pt x="87050" y="316991"/>
                  </a:lnTo>
                  <a:lnTo>
                    <a:pt x="81562" y="299024"/>
                  </a:lnTo>
                  <a:lnTo>
                    <a:pt x="69344" y="243093"/>
                  </a:lnTo>
                  <a:lnTo>
                    <a:pt x="52835" y="190438"/>
                  </a:lnTo>
                  <a:lnTo>
                    <a:pt x="32980" y="134977"/>
                  </a:lnTo>
                  <a:lnTo>
                    <a:pt x="17793" y="80131"/>
                  </a:lnTo>
                  <a:lnTo>
                    <a:pt x="0" y="23454"/>
                  </a:lnTo>
                  <a:lnTo>
                    <a:pt x="1157" y="15061"/>
                  </a:lnTo>
                  <a:lnTo>
                    <a:pt x="5439" y="8297"/>
                  </a:lnTo>
                  <a:lnTo>
                    <a:pt x="11802" y="2617"/>
                  </a:lnTo>
                  <a:lnTo>
                    <a:pt x="20724" y="0"/>
                  </a:lnTo>
                  <a:lnTo>
                    <a:pt x="62425" y="1086"/>
                  </a:lnTo>
                  <a:lnTo>
                    <a:pt x="87700" y="17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179399" y="4695709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568953" y="457989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8864" y="8334"/>
                  </a:lnTo>
                  <a:lnTo>
                    <a:pt x="2730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2832165" y="4443026"/>
            <a:ext cx="3004501" cy="526425"/>
            <a:chOff x="2832165" y="4443026"/>
            <a:chExt cx="3004501" cy="526425"/>
          </a:xfrm>
        </p:grpSpPr>
        <p:sp>
          <p:nvSpPr>
            <p:cNvPr id="140" name="Freeform 139"/>
            <p:cNvSpPr/>
            <p:nvPr/>
          </p:nvSpPr>
          <p:spPr>
            <a:xfrm>
              <a:off x="2832165" y="4443026"/>
              <a:ext cx="30862" cy="368498"/>
            </a:xfrm>
            <a:custGeom>
              <a:avLst/>
              <a:gdLst/>
              <a:ahLst/>
              <a:cxnLst/>
              <a:rect l="0" t="0" r="0" b="0"/>
              <a:pathLst>
                <a:path w="30862" h="368498">
                  <a:moveTo>
                    <a:pt x="0" y="0"/>
                  </a:moveTo>
                  <a:lnTo>
                    <a:pt x="5590" y="58616"/>
                  </a:lnTo>
                  <a:lnTo>
                    <a:pt x="14655" y="110174"/>
                  </a:lnTo>
                  <a:lnTo>
                    <a:pt x="19160" y="169904"/>
                  </a:lnTo>
                  <a:lnTo>
                    <a:pt x="27918" y="230093"/>
                  </a:lnTo>
                  <a:lnTo>
                    <a:pt x="30861" y="292762"/>
                  </a:lnTo>
                  <a:lnTo>
                    <a:pt x="24255" y="352804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926922" y="4481805"/>
              <a:ext cx="189514" cy="385564"/>
            </a:xfrm>
            <a:custGeom>
              <a:avLst/>
              <a:gdLst/>
              <a:ahLst/>
              <a:cxnLst/>
              <a:rect l="0" t="0" r="0" b="0"/>
              <a:pathLst>
                <a:path w="189514" h="385564">
                  <a:moveTo>
                    <a:pt x="0" y="55977"/>
                  </a:moveTo>
                  <a:lnTo>
                    <a:pt x="29308" y="17604"/>
                  </a:lnTo>
                  <a:lnTo>
                    <a:pt x="55087" y="1973"/>
                  </a:lnTo>
                  <a:lnTo>
                    <a:pt x="74786" y="0"/>
                  </a:lnTo>
                  <a:lnTo>
                    <a:pt x="84952" y="1112"/>
                  </a:lnTo>
                  <a:lnTo>
                    <a:pt x="102487" y="11705"/>
                  </a:lnTo>
                  <a:lnTo>
                    <a:pt x="110439" y="19443"/>
                  </a:lnTo>
                  <a:lnTo>
                    <a:pt x="119274" y="43639"/>
                  </a:lnTo>
                  <a:lnTo>
                    <a:pt x="130535" y="101243"/>
                  </a:lnTo>
                  <a:lnTo>
                    <a:pt x="141685" y="157682"/>
                  </a:lnTo>
                  <a:lnTo>
                    <a:pt x="138168" y="213891"/>
                  </a:lnTo>
                  <a:lnTo>
                    <a:pt x="131538" y="270054"/>
                  </a:lnTo>
                  <a:lnTo>
                    <a:pt x="117793" y="323869"/>
                  </a:lnTo>
                  <a:lnTo>
                    <a:pt x="93761" y="359455"/>
                  </a:lnTo>
                  <a:lnTo>
                    <a:pt x="79106" y="373350"/>
                  </a:lnTo>
                  <a:lnTo>
                    <a:pt x="60895" y="383425"/>
                  </a:lnTo>
                  <a:lnTo>
                    <a:pt x="41102" y="385563"/>
                  </a:lnTo>
                  <a:lnTo>
                    <a:pt x="30911" y="384496"/>
                  </a:lnTo>
                  <a:lnTo>
                    <a:pt x="22947" y="380274"/>
                  </a:lnTo>
                  <a:lnTo>
                    <a:pt x="10979" y="366226"/>
                  </a:lnTo>
                  <a:lnTo>
                    <a:pt x="7999" y="345163"/>
                  </a:lnTo>
                  <a:lnTo>
                    <a:pt x="11744" y="321375"/>
                  </a:lnTo>
                  <a:lnTo>
                    <a:pt x="21207" y="299104"/>
                  </a:lnTo>
                  <a:lnTo>
                    <a:pt x="29346" y="291761"/>
                  </a:lnTo>
                  <a:lnTo>
                    <a:pt x="50867" y="283602"/>
                  </a:lnTo>
                  <a:lnTo>
                    <a:pt x="72911" y="283096"/>
                  </a:lnTo>
                  <a:lnTo>
                    <a:pt x="93236" y="287940"/>
                  </a:lnTo>
                  <a:lnTo>
                    <a:pt x="148344" y="314939"/>
                  </a:lnTo>
                  <a:lnTo>
                    <a:pt x="189513" y="329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00663" y="4832580"/>
              <a:ext cx="52643" cy="136871"/>
            </a:xfrm>
            <a:custGeom>
              <a:avLst/>
              <a:gdLst/>
              <a:ahLst/>
              <a:cxnLst/>
              <a:rect l="0" t="0" r="0" b="0"/>
              <a:pathLst>
                <a:path w="52643" h="136871">
                  <a:moveTo>
                    <a:pt x="0" y="0"/>
                  </a:moveTo>
                  <a:lnTo>
                    <a:pt x="23719" y="43963"/>
                  </a:lnTo>
                  <a:lnTo>
                    <a:pt x="42002" y="103333"/>
                  </a:lnTo>
                  <a:lnTo>
                    <a:pt x="52642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290649" y="4516725"/>
              <a:ext cx="171935" cy="269165"/>
            </a:xfrm>
            <a:custGeom>
              <a:avLst/>
              <a:gdLst/>
              <a:ahLst/>
              <a:cxnLst/>
              <a:rect l="0" t="0" r="0" b="0"/>
              <a:pathLst>
                <a:path w="171935" h="269165">
                  <a:moveTo>
                    <a:pt x="46884" y="0"/>
                  </a:moveTo>
                  <a:lnTo>
                    <a:pt x="30117" y="5589"/>
                  </a:lnTo>
                  <a:lnTo>
                    <a:pt x="18765" y="17692"/>
                  </a:lnTo>
                  <a:lnTo>
                    <a:pt x="10990" y="35939"/>
                  </a:lnTo>
                  <a:lnTo>
                    <a:pt x="0" y="93712"/>
                  </a:lnTo>
                  <a:lnTo>
                    <a:pt x="3785" y="153475"/>
                  </a:lnTo>
                  <a:lnTo>
                    <a:pt x="18917" y="215366"/>
                  </a:lnTo>
                  <a:lnTo>
                    <a:pt x="44090" y="256491"/>
                  </a:lnTo>
                  <a:lnTo>
                    <a:pt x="63969" y="266074"/>
                  </a:lnTo>
                  <a:lnTo>
                    <a:pt x="87233" y="269164"/>
                  </a:lnTo>
                  <a:lnTo>
                    <a:pt x="109271" y="266638"/>
                  </a:lnTo>
                  <a:lnTo>
                    <a:pt x="127644" y="258495"/>
                  </a:lnTo>
                  <a:lnTo>
                    <a:pt x="143609" y="245908"/>
                  </a:lnTo>
                  <a:lnTo>
                    <a:pt x="158503" y="228615"/>
                  </a:lnTo>
                  <a:lnTo>
                    <a:pt x="166682" y="206112"/>
                  </a:lnTo>
                  <a:lnTo>
                    <a:pt x="171934" y="153537"/>
                  </a:lnTo>
                  <a:lnTo>
                    <a:pt x="171801" y="99262"/>
                  </a:lnTo>
                  <a:lnTo>
                    <a:pt x="163575" y="65676"/>
                  </a:lnTo>
                  <a:lnTo>
                    <a:pt x="140428" y="32774"/>
                  </a:lnTo>
                  <a:lnTo>
                    <a:pt x="12058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29329" y="4569367"/>
              <a:ext cx="196453" cy="279198"/>
            </a:xfrm>
            <a:custGeom>
              <a:avLst/>
              <a:gdLst/>
              <a:ahLst/>
              <a:cxnLst/>
              <a:rect l="0" t="0" r="0" b="0"/>
              <a:pathLst>
                <a:path w="196453" h="279198">
                  <a:moveTo>
                    <a:pt x="50360" y="31586"/>
                  </a:moveTo>
                  <a:lnTo>
                    <a:pt x="33592" y="42765"/>
                  </a:lnTo>
                  <a:lnTo>
                    <a:pt x="22241" y="57611"/>
                  </a:lnTo>
                  <a:lnTo>
                    <a:pt x="5421" y="101328"/>
                  </a:lnTo>
                  <a:lnTo>
                    <a:pt x="0" y="141288"/>
                  </a:lnTo>
                  <a:lnTo>
                    <a:pt x="6574" y="195542"/>
                  </a:lnTo>
                  <a:lnTo>
                    <a:pt x="16979" y="229124"/>
                  </a:lnTo>
                  <a:lnTo>
                    <a:pt x="35530" y="254412"/>
                  </a:lnTo>
                  <a:lnTo>
                    <a:pt x="53127" y="269440"/>
                  </a:lnTo>
                  <a:lnTo>
                    <a:pt x="78886" y="277679"/>
                  </a:lnTo>
                  <a:lnTo>
                    <a:pt x="120033" y="279197"/>
                  </a:lnTo>
                  <a:lnTo>
                    <a:pt x="142157" y="273827"/>
                  </a:lnTo>
                  <a:lnTo>
                    <a:pt x="159789" y="263641"/>
                  </a:lnTo>
                  <a:lnTo>
                    <a:pt x="182869" y="239163"/>
                  </a:lnTo>
                  <a:lnTo>
                    <a:pt x="191141" y="216649"/>
                  </a:lnTo>
                  <a:lnTo>
                    <a:pt x="196452" y="158479"/>
                  </a:lnTo>
                  <a:lnTo>
                    <a:pt x="191782" y="119097"/>
                  </a:lnTo>
                  <a:lnTo>
                    <a:pt x="164924" y="63604"/>
                  </a:lnTo>
                  <a:lnTo>
                    <a:pt x="149240" y="43477"/>
                  </a:lnTo>
                  <a:lnTo>
                    <a:pt x="924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814661" y="4558839"/>
              <a:ext cx="204535" cy="291731"/>
            </a:xfrm>
            <a:custGeom>
              <a:avLst/>
              <a:gdLst/>
              <a:ahLst/>
              <a:cxnLst/>
              <a:rect l="0" t="0" r="0" b="0"/>
              <a:pathLst>
                <a:path w="204535" h="291731">
                  <a:moveTo>
                    <a:pt x="59826" y="0"/>
                  </a:moveTo>
                  <a:lnTo>
                    <a:pt x="30517" y="34898"/>
                  </a:lnTo>
                  <a:lnTo>
                    <a:pt x="7945" y="92997"/>
                  </a:lnTo>
                  <a:lnTo>
                    <a:pt x="0" y="132060"/>
                  </a:lnTo>
                  <a:lnTo>
                    <a:pt x="2904" y="192072"/>
                  </a:lnTo>
                  <a:lnTo>
                    <a:pt x="15913" y="246647"/>
                  </a:lnTo>
                  <a:lnTo>
                    <a:pt x="27051" y="265989"/>
                  </a:lnTo>
                  <a:lnTo>
                    <a:pt x="42919" y="279264"/>
                  </a:lnTo>
                  <a:lnTo>
                    <a:pt x="62840" y="287894"/>
                  </a:lnTo>
                  <a:lnTo>
                    <a:pt x="87292" y="291730"/>
                  </a:lnTo>
                  <a:lnTo>
                    <a:pt x="110638" y="287195"/>
                  </a:lnTo>
                  <a:lnTo>
                    <a:pt x="140392" y="271488"/>
                  </a:lnTo>
                  <a:lnTo>
                    <a:pt x="171406" y="245220"/>
                  </a:lnTo>
                  <a:lnTo>
                    <a:pt x="187383" y="218887"/>
                  </a:lnTo>
                  <a:lnTo>
                    <a:pt x="202093" y="176208"/>
                  </a:lnTo>
                  <a:lnTo>
                    <a:pt x="204534" y="132798"/>
                  </a:lnTo>
                  <a:lnTo>
                    <a:pt x="197199" y="95500"/>
                  </a:lnTo>
                  <a:lnTo>
                    <a:pt x="179557" y="57672"/>
                  </a:lnTo>
                  <a:lnTo>
                    <a:pt x="162173" y="38890"/>
                  </a:lnTo>
                  <a:lnTo>
                    <a:pt x="121440" y="11953"/>
                  </a:lnTo>
                  <a:lnTo>
                    <a:pt x="1124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358798" y="467465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5589" y="62092"/>
                  </a:lnTo>
                  <a:lnTo>
                    <a:pt x="9878" y="12088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379855" y="45904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474679" y="4611482"/>
              <a:ext cx="88809" cy="144456"/>
            </a:xfrm>
            <a:custGeom>
              <a:avLst/>
              <a:gdLst/>
              <a:ahLst/>
              <a:cxnLst/>
              <a:rect l="0" t="0" r="0" b="0"/>
              <a:pathLst>
                <a:path w="88809" h="144456">
                  <a:moveTo>
                    <a:pt x="63103" y="0"/>
                  </a:moveTo>
                  <a:lnTo>
                    <a:pt x="19140" y="20243"/>
                  </a:lnTo>
                  <a:lnTo>
                    <a:pt x="5349" y="35903"/>
                  </a:lnTo>
                  <a:lnTo>
                    <a:pt x="34" y="44992"/>
                  </a:lnTo>
                  <a:lnTo>
                    <a:pt x="0" y="53391"/>
                  </a:lnTo>
                  <a:lnTo>
                    <a:pt x="3487" y="61330"/>
                  </a:lnTo>
                  <a:lnTo>
                    <a:pt x="16720" y="75221"/>
                  </a:lnTo>
                  <a:lnTo>
                    <a:pt x="76193" y="116416"/>
                  </a:lnTo>
                  <a:lnTo>
                    <a:pt x="85868" y="123234"/>
                  </a:lnTo>
                  <a:lnTo>
                    <a:pt x="88808" y="128949"/>
                  </a:lnTo>
                  <a:lnTo>
                    <a:pt x="87259" y="133929"/>
                  </a:lnTo>
                  <a:lnTo>
                    <a:pt x="82716" y="138419"/>
                  </a:lnTo>
                  <a:lnTo>
                    <a:pt x="65191" y="143407"/>
                  </a:lnTo>
                  <a:lnTo>
                    <a:pt x="44144" y="144455"/>
                  </a:lnTo>
                  <a:lnTo>
                    <a:pt x="1046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864165" y="4516725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0" y="175448"/>
                  </a:lnTo>
                  <a:lnTo>
                    <a:pt x="0" y="22850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927245" y="4534520"/>
              <a:ext cx="153889" cy="311434"/>
            </a:xfrm>
            <a:custGeom>
              <a:avLst/>
              <a:gdLst/>
              <a:ahLst/>
              <a:cxnLst/>
              <a:rect l="0" t="0" r="0" b="0"/>
              <a:pathLst>
                <a:path w="153889" h="311434">
                  <a:moveTo>
                    <a:pt x="10620" y="34847"/>
                  </a:moveTo>
                  <a:lnTo>
                    <a:pt x="21799" y="18080"/>
                  </a:lnTo>
                  <a:lnTo>
                    <a:pt x="36645" y="6728"/>
                  </a:lnTo>
                  <a:lnTo>
                    <a:pt x="45518" y="2063"/>
                  </a:lnTo>
                  <a:lnTo>
                    <a:pt x="64734" y="0"/>
                  </a:lnTo>
                  <a:lnTo>
                    <a:pt x="83804" y="4152"/>
                  </a:lnTo>
                  <a:lnTo>
                    <a:pt x="100078" y="13796"/>
                  </a:lnTo>
                  <a:lnTo>
                    <a:pt x="122394" y="37969"/>
                  </a:lnTo>
                  <a:lnTo>
                    <a:pt x="138235" y="67358"/>
                  </a:lnTo>
                  <a:lnTo>
                    <a:pt x="152898" y="124371"/>
                  </a:lnTo>
                  <a:lnTo>
                    <a:pt x="153888" y="181906"/>
                  </a:lnTo>
                  <a:lnTo>
                    <a:pt x="147994" y="209001"/>
                  </a:lnTo>
                  <a:lnTo>
                    <a:pt x="118557" y="265838"/>
                  </a:lnTo>
                  <a:lnTo>
                    <a:pt x="98103" y="292283"/>
                  </a:lnTo>
                  <a:lnTo>
                    <a:pt x="77967" y="304461"/>
                  </a:lnTo>
                  <a:lnTo>
                    <a:pt x="54590" y="311433"/>
                  </a:lnTo>
                  <a:lnTo>
                    <a:pt x="32502" y="310633"/>
                  </a:lnTo>
                  <a:lnTo>
                    <a:pt x="14106" y="303258"/>
                  </a:lnTo>
                  <a:lnTo>
                    <a:pt x="5925" y="298016"/>
                  </a:lnTo>
                  <a:lnTo>
                    <a:pt x="1641" y="289842"/>
                  </a:lnTo>
                  <a:lnTo>
                    <a:pt x="0" y="268281"/>
                  </a:lnTo>
                  <a:lnTo>
                    <a:pt x="3540" y="259490"/>
                  </a:lnTo>
                  <a:lnTo>
                    <a:pt x="16832" y="246603"/>
                  </a:lnTo>
                  <a:lnTo>
                    <a:pt x="37557" y="240095"/>
                  </a:lnTo>
                  <a:lnTo>
                    <a:pt x="100302" y="235575"/>
                  </a:lnTo>
                  <a:lnTo>
                    <a:pt x="136962" y="2348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190549" y="4843109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287574" y="4569367"/>
              <a:ext cx="133323" cy="240221"/>
            </a:xfrm>
            <a:custGeom>
              <a:avLst/>
              <a:gdLst/>
              <a:ahLst/>
              <a:cxnLst/>
              <a:rect l="0" t="0" r="0" b="0"/>
              <a:pathLst>
                <a:path w="133323" h="240221">
                  <a:moveTo>
                    <a:pt x="71431" y="0"/>
                  </a:moveTo>
                  <a:lnTo>
                    <a:pt x="47384" y="17981"/>
                  </a:lnTo>
                  <a:lnTo>
                    <a:pt x="27131" y="44323"/>
                  </a:lnTo>
                  <a:lnTo>
                    <a:pt x="9215" y="90904"/>
                  </a:lnTo>
                  <a:lnTo>
                    <a:pt x="0" y="150148"/>
                  </a:lnTo>
                  <a:lnTo>
                    <a:pt x="3993" y="192797"/>
                  </a:lnTo>
                  <a:lnTo>
                    <a:pt x="18174" y="229481"/>
                  </a:lnTo>
                  <a:lnTo>
                    <a:pt x="25398" y="236046"/>
                  </a:lnTo>
                  <a:lnTo>
                    <a:pt x="33723" y="239252"/>
                  </a:lnTo>
                  <a:lnTo>
                    <a:pt x="42783" y="240220"/>
                  </a:lnTo>
                  <a:lnTo>
                    <a:pt x="62208" y="235057"/>
                  </a:lnTo>
                  <a:lnTo>
                    <a:pt x="81370" y="223793"/>
                  </a:lnTo>
                  <a:lnTo>
                    <a:pt x="120024" y="177953"/>
                  </a:lnTo>
                  <a:lnTo>
                    <a:pt x="128123" y="154350"/>
                  </a:lnTo>
                  <a:lnTo>
                    <a:pt x="133322" y="101069"/>
                  </a:lnTo>
                  <a:lnTo>
                    <a:pt x="127794" y="76506"/>
                  </a:lnTo>
                  <a:lnTo>
                    <a:pt x="98129" y="20134"/>
                  </a:lnTo>
                  <a:lnTo>
                    <a:pt x="9248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475419" y="4611482"/>
              <a:ext cx="129078" cy="214299"/>
            </a:xfrm>
            <a:custGeom>
              <a:avLst/>
              <a:gdLst/>
              <a:ahLst/>
              <a:cxnLst/>
              <a:rect l="0" t="0" r="0" b="0"/>
              <a:pathLst>
                <a:path w="129078" h="214299">
                  <a:moveTo>
                    <a:pt x="30985" y="0"/>
                  </a:moveTo>
                  <a:lnTo>
                    <a:pt x="13026" y="63427"/>
                  </a:lnTo>
                  <a:lnTo>
                    <a:pt x="2438" y="108455"/>
                  </a:lnTo>
                  <a:lnTo>
                    <a:pt x="0" y="162063"/>
                  </a:lnTo>
                  <a:lnTo>
                    <a:pt x="5905" y="186671"/>
                  </a:lnTo>
                  <a:lnTo>
                    <a:pt x="10756" y="198147"/>
                  </a:lnTo>
                  <a:lnTo>
                    <a:pt x="18668" y="205797"/>
                  </a:lnTo>
                  <a:lnTo>
                    <a:pt x="39939" y="214298"/>
                  </a:lnTo>
                  <a:lnTo>
                    <a:pt x="49822" y="214225"/>
                  </a:lnTo>
                  <a:lnTo>
                    <a:pt x="67043" y="207905"/>
                  </a:lnTo>
                  <a:lnTo>
                    <a:pt x="89892" y="191193"/>
                  </a:lnTo>
                  <a:lnTo>
                    <a:pt x="117403" y="156179"/>
                  </a:lnTo>
                  <a:lnTo>
                    <a:pt x="127105" y="136093"/>
                  </a:lnTo>
                  <a:lnTo>
                    <a:pt x="129077" y="115468"/>
                  </a:lnTo>
                  <a:lnTo>
                    <a:pt x="124884" y="95772"/>
                  </a:lnTo>
                  <a:lnTo>
                    <a:pt x="103128" y="64065"/>
                  </a:lnTo>
                  <a:lnTo>
                    <a:pt x="89955" y="51870"/>
                  </a:lnTo>
                  <a:lnTo>
                    <a:pt x="6257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635143" y="4622010"/>
              <a:ext cx="201523" cy="214296"/>
            </a:xfrm>
            <a:custGeom>
              <a:avLst/>
              <a:gdLst/>
              <a:ahLst/>
              <a:cxnLst/>
              <a:rect l="0" t="0" r="0" b="0"/>
              <a:pathLst>
                <a:path w="201523" h="214296">
                  <a:moveTo>
                    <a:pt x="81831" y="0"/>
                  </a:moveTo>
                  <a:lnTo>
                    <a:pt x="37868" y="20243"/>
                  </a:lnTo>
                  <a:lnTo>
                    <a:pt x="24077" y="35903"/>
                  </a:lnTo>
                  <a:lnTo>
                    <a:pt x="5692" y="74552"/>
                  </a:lnTo>
                  <a:lnTo>
                    <a:pt x="0" y="111127"/>
                  </a:lnTo>
                  <a:lnTo>
                    <a:pt x="3902" y="146010"/>
                  </a:lnTo>
                  <a:lnTo>
                    <a:pt x="18056" y="178573"/>
                  </a:lnTo>
                  <a:lnTo>
                    <a:pt x="33600" y="193620"/>
                  </a:lnTo>
                  <a:lnTo>
                    <a:pt x="72174" y="212811"/>
                  </a:lnTo>
                  <a:lnTo>
                    <a:pt x="92746" y="214295"/>
                  </a:lnTo>
                  <a:lnTo>
                    <a:pt x="114758" y="209886"/>
                  </a:lnTo>
                  <a:lnTo>
                    <a:pt x="151119" y="194250"/>
                  </a:lnTo>
                  <a:lnTo>
                    <a:pt x="169558" y="181480"/>
                  </a:lnTo>
                  <a:lnTo>
                    <a:pt x="182432" y="164886"/>
                  </a:lnTo>
                  <a:lnTo>
                    <a:pt x="200228" y="125637"/>
                  </a:lnTo>
                  <a:lnTo>
                    <a:pt x="201522" y="101852"/>
                  </a:lnTo>
                  <a:lnTo>
                    <a:pt x="197028" y="76853"/>
                  </a:lnTo>
                  <a:lnTo>
                    <a:pt x="187232" y="54044"/>
                  </a:lnTo>
                  <a:lnTo>
                    <a:pt x="171960" y="38448"/>
                  </a:lnTo>
                  <a:lnTo>
                    <a:pt x="12394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63"/>
          <p:cNvGrpSpPr/>
          <p:nvPr/>
        </p:nvGrpSpPr>
        <p:grpSpPr>
          <a:xfrm>
            <a:off x="410611" y="263212"/>
            <a:ext cx="8317514" cy="1210778"/>
            <a:chOff x="410611" y="263212"/>
            <a:chExt cx="8317514" cy="1210778"/>
          </a:xfrm>
        </p:grpSpPr>
        <p:sp>
          <p:nvSpPr>
            <p:cNvPr id="2" name="Freeform 1"/>
            <p:cNvSpPr/>
            <p:nvPr/>
          </p:nvSpPr>
          <p:spPr>
            <a:xfrm>
              <a:off x="569189" y="326383"/>
              <a:ext cx="9879" cy="305327"/>
            </a:xfrm>
            <a:custGeom>
              <a:avLst/>
              <a:gdLst/>
              <a:ahLst/>
              <a:cxnLst/>
              <a:rect l="0" t="0" r="0" b="0"/>
              <a:pathLst>
                <a:path w="9879" h="305327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928" y="225179"/>
                  </a:lnTo>
                  <a:lnTo>
                    <a:pt x="9690" y="277450"/>
                  </a:lnTo>
                  <a:lnTo>
                    <a:pt x="987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263212"/>
              <a:ext cx="326384" cy="84229"/>
            </a:xfrm>
            <a:custGeom>
              <a:avLst/>
              <a:gdLst/>
              <a:ahLst/>
              <a:cxnLst/>
              <a:rect l="0" t="0" r="0" b="0"/>
              <a:pathLst>
                <a:path w="326384" h="84229">
                  <a:moveTo>
                    <a:pt x="326383" y="0"/>
                  </a:moveTo>
                  <a:lnTo>
                    <a:pt x="272508" y="17958"/>
                  </a:lnTo>
                  <a:lnTo>
                    <a:pt x="220936" y="35149"/>
                  </a:lnTo>
                  <a:lnTo>
                    <a:pt x="162141" y="47974"/>
                  </a:lnTo>
                  <a:lnTo>
                    <a:pt x="112643" y="53599"/>
                  </a:lnTo>
                  <a:lnTo>
                    <a:pt x="53403" y="7215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6659" y="273740"/>
              <a:ext cx="336720" cy="386405"/>
            </a:xfrm>
            <a:custGeom>
              <a:avLst/>
              <a:gdLst/>
              <a:ahLst/>
              <a:cxnLst/>
              <a:rect l="0" t="0" r="0" b="0"/>
              <a:pathLst>
                <a:path w="336720" h="386405">
                  <a:moveTo>
                    <a:pt x="10335" y="0"/>
                  </a:moveTo>
                  <a:lnTo>
                    <a:pt x="3100" y="28726"/>
                  </a:lnTo>
                  <a:lnTo>
                    <a:pt x="457" y="92112"/>
                  </a:lnTo>
                  <a:lnTo>
                    <a:pt x="0" y="139207"/>
                  </a:lnTo>
                  <a:lnTo>
                    <a:pt x="2984" y="190206"/>
                  </a:lnTo>
                  <a:lnTo>
                    <a:pt x="8157" y="239241"/>
                  </a:lnTo>
                  <a:lnTo>
                    <a:pt x="15494" y="297732"/>
                  </a:lnTo>
                  <a:lnTo>
                    <a:pt x="13684" y="334662"/>
                  </a:lnTo>
                  <a:lnTo>
                    <a:pt x="12568" y="337752"/>
                  </a:lnTo>
                  <a:lnTo>
                    <a:pt x="11327" y="328707"/>
                  </a:lnTo>
                  <a:lnTo>
                    <a:pt x="21919" y="271736"/>
                  </a:lnTo>
                  <a:lnTo>
                    <a:pt x="34825" y="234153"/>
                  </a:lnTo>
                  <a:lnTo>
                    <a:pt x="40700" y="222783"/>
                  </a:lnTo>
                  <a:lnTo>
                    <a:pt x="56586" y="207029"/>
                  </a:lnTo>
                  <a:lnTo>
                    <a:pt x="65736" y="201191"/>
                  </a:lnTo>
                  <a:lnTo>
                    <a:pt x="75345" y="199638"/>
                  </a:lnTo>
                  <a:lnTo>
                    <a:pt x="95380" y="204152"/>
                  </a:lnTo>
                  <a:lnTo>
                    <a:pt x="120802" y="219847"/>
                  </a:lnTo>
                  <a:lnTo>
                    <a:pt x="132741" y="235750"/>
                  </a:lnTo>
                  <a:lnTo>
                    <a:pt x="153707" y="292048"/>
                  </a:lnTo>
                  <a:lnTo>
                    <a:pt x="172897" y="350709"/>
                  </a:lnTo>
                  <a:lnTo>
                    <a:pt x="171102" y="345384"/>
                  </a:lnTo>
                  <a:lnTo>
                    <a:pt x="175764" y="331319"/>
                  </a:lnTo>
                  <a:lnTo>
                    <a:pt x="197821" y="299283"/>
                  </a:lnTo>
                  <a:lnTo>
                    <a:pt x="217275" y="287823"/>
                  </a:lnTo>
                  <a:lnTo>
                    <a:pt x="273070" y="258785"/>
                  </a:lnTo>
                  <a:lnTo>
                    <a:pt x="302652" y="237204"/>
                  </a:lnTo>
                  <a:lnTo>
                    <a:pt x="314949" y="218898"/>
                  </a:lnTo>
                  <a:lnTo>
                    <a:pt x="316356" y="210273"/>
                  </a:lnTo>
                  <a:lnTo>
                    <a:pt x="314955" y="202183"/>
                  </a:lnTo>
                  <a:lnTo>
                    <a:pt x="311681" y="194451"/>
                  </a:lnTo>
                  <a:lnTo>
                    <a:pt x="303650" y="189295"/>
                  </a:lnTo>
                  <a:lnTo>
                    <a:pt x="279127" y="183567"/>
                  </a:lnTo>
                  <a:lnTo>
                    <a:pt x="258090" y="187261"/>
                  </a:lnTo>
                  <a:lnTo>
                    <a:pt x="233093" y="202494"/>
                  </a:lnTo>
                  <a:lnTo>
                    <a:pt x="225521" y="208696"/>
                  </a:lnTo>
                  <a:lnTo>
                    <a:pt x="217108" y="231184"/>
                  </a:lnTo>
                  <a:lnTo>
                    <a:pt x="211706" y="293281"/>
                  </a:lnTo>
                  <a:lnTo>
                    <a:pt x="216360" y="333343"/>
                  </a:lnTo>
                  <a:lnTo>
                    <a:pt x="225124" y="353264"/>
                  </a:lnTo>
                  <a:lnTo>
                    <a:pt x="230737" y="361851"/>
                  </a:lnTo>
                  <a:lnTo>
                    <a:pt x="246332" y="374512"/>
                  </a:lnTo>
                  <a:lnTo>
                    <a:pt x="266131" y="382869"/>
                  </a:lnTo>
                  <a:lnTo>
                    <a:pt x="301246" y="386404"/>
                  </a:lnTo>
                  <a:lnTo>
                    <a:pt x="33671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19745" y="471290"/>
              <a:ext cx="164774" cy="188294"/>
            </a:xfrm>
            <a:custGeom>
              <a:avLst/>
              <a:gdLst/>
              <a:ahLst/>
              <a:cxnLst/>
              <a:rect l="0" t="0" r="0" b="0"/>
              <a:pathLst>
                <a:path w="164774" h="188294">
                  <a:moveTo>
                    <a:pt x="133187" y="76191"/>
                  </a:moveTo>
                  <a:lnTo>
                    <a:pt x="118533" y="23164"/>
                  </a:lnTo>
                  <a:lnTo>
                    <a:pt x="112889" y="15103"/>
                  </a:lnTo>
                  <a:lnTo>
                    <a:pt x="97260" y="3028"/>
                  </a:lnTo>
                  <a:lnTo>
                    <a:pt x="78615" y="0"/>
                  </a:lnTo>
                  <a:lnTo>
                    <a:pt x="68730" y="831"/>
                  </a:lnTo>
                  <a:lnTo>
                    <a:pt x="51507" y="11112"/>
                  </a:lnTo>
                  <a:lnTo>
                    <a:pt x="37223" y="27380"/>
                  </a:lnTo>
                  <a:lnTo>
                    <a:pt x="4799" y="88226"/>
                  </a:lnTo>
                  <a:lnTo>
                    <a:pt x="0" y="126811"/>
                  </a:lnTo>
                  <a:lnTo>
                    <a:pt x="6637" y="165539"/>
                  </a:lnTo>
                  <a:lnTo>
                    <a:pt x="16891" y="184532"/>
                  </a:lnTo>
                  <a:lnTo>
                    <a:pt x="22901" y="188193"/>
                  </a:lnTo>
                  <a:lnTo>
                    <a:pt x="29247" y="188293"/>
                  </a:lnTo>
                  <a:lnTo>
                    <a:pt x="61833" y="171645"/>
                  </a:lnTo>
                  <a:lnTo>
                    <a:pt x="86179" y="141389"/>
                  </a:lnTo>
                  <a:lnTo>
                    <a:pt x="111023" y="86987"/>
                  </a:lnTo>
                  <a:lnTo>
                    <a:pt x="114902" y="76369"/>
                  </a:lnTo>
                  <a:lnTo>
                    <a:pt x="117487" y="73970"/>
                  </a:lnTo>
                  <a:lnTo>
                    <a:pt x="119211" y="77050"/>
                  </a:lnTo>
                  <a:lnTo>
                    <a:pt x="123466" y="91781"/>
                  </a:lnTo>
                  <a:lnTo>
                    <a:pt x="145262" y="126714"/>
                  </a:lnTo>
                  <a:lnTo>
                    <a:pt x="164773" y="149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31571" y="294797"/>
              <a:ext cx="191004" cy="356125"/>
            </a:xfrm>
            <a:custGeom>
              <a:avLst/>
              <a:gdLst/>
              <a:ahLst/>
              <a:cxnLst/>
              <a:rect l="0" t="0" r="0" b="0"/>
              <a:pathLst>
                <a:path w="191004" h="356125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5738" y="85426"/>
                  </a:lnTo>
                  <a:lnTo>
                    <a:pt x="23414" y="134756"/>
                  </a:lnTo>
                  <a:lnTo>
                    <a:pt x="34413" y="195421"/>
                  </a:lnTo>
                  <a:lnTo>
                    <a:pt x="44731" y="252465"/>
                  </a:lnTo>
                  <a:lnTo>
                    <a:pt x="47116" y="314382"/>
                  </a:lnTo>
                  <a:lnTo>
                    <a:pt x="46142" y="320722"/>
                  </a:lnTo>
                  <a:lnTo>
                    <a:pt x="44323" y="320270"/>
                  </a:lnTo>
                  <a:lnTo>
                    <a:pt x="41940" y="315289"/>
                  </a:lnTo>
                  <a:lnTo>
                    <a:pt x="46135" y="260828"/>
                  </a:lnTo>
                  <a:lnTo>
                    <a:pt x="49346" y="236416"/>
                  </a:lnTo>
                  <a:lnTo>
                    <a:pt x="58572" y="217768"/>
                  </a:lnTo>
                  <a:lnTo>
                    <a:pt x="67817" y="213029"/>
                  </a:lnTo>
                  <a:lnTo>
                    <a:pt x="93687" y="210883"/>
                  </a:lnTo>
                  <a:lnTo>
                    <a:pt x="129958" y="216252"/>
                  </a:lnTo>
                  <a:lnTo>
                    <a:pt x="157343" y="230841"/>
                  </a:lnTo>
                  <a:lnTo>
                    <a:pt x="180275" y="255571"/>
                  </a:lnTo>
                  <a:lnTo>
                    <a:pt x="188512" y="278144"/>
                  </a:lnTo>
                  <a:lnTo>
                    <a:pt x="191003" y="302604"/>
                  </a:lnTo>
                  <a:lnTo>
                    <a:pt x="188211" y="325174"/>
                  </a:lnTo>
                  <a:lnTo>
                    <a:pt x="183489" y="333766"/>
                  </a:lnTo>
                  <a:lnTo>
                    <a:pt x="168884" y="346432"/>
                  </a:lnTo>
                  <a:lnTo>
                    <a:pt x="147574" y="352842"/>
                  </a:lnTo>
                  <a:lnTo>
                    <a:pt x="85595" y="356124"/>
                  </a:lnTo>
                  <a:lnTo>
                    <a:pt x="5823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7043" y="447136"/>
              <a:ext cx="126819" cy="176381"/>
            </a:xfrm>
            <a:custGeom>
              <a:avLst/>
              <a:gdLst/>
              <a:ahLst/>
              <a:cxnLst/>
              <a:rect l="0" t="0" r="0" b="0"/>
              <a:pathLst>
                <a:path w="126819" h="176381">
                  <a:moveTo>
                    <a:pt x="117558" y="5589"/>
                  </a:moveTo>
                  <a:lnTo>
                    <a:pt x="100790" y="0"/>
                  </a:lnTo>
                  <a:lnTo>
                    <a:pt x="83199" y="375"/>
                  </a:lnTo>
                  <a:lnTo>
                    <a:pt x="43310" y="10148"/>
                  </a:lnTo>
                  <a:lnTo>
                    <a:pt x="17699" y="25527"/>
                  </a:lnTo>
                  <a:lnTo>
                    <a:pt x="5716" y="41357"/>
                  </a:lnTo>
                  <a:lnTo>
                    <a:pt x="883" y="50491"/>
                  </a:lnTo>
                  <a:lnTo>
                    <a:pt x="0" y="58920"/>
                  </a:lnTo>
                  <a:lnTo>
                    <a:pt x="5258" y="74525"/>
                  </a:lnTo>
                  <a:lnTo>
                    <a:pt x="18514" y="86140"/>
                  </a:lnTo>
                  <a:lnTo>
                    <a:pt x="75992" y="110551"/>
                  </a:lnTo>
                  <a:lnTo>
                    <a:pt x="117666" y="124848"/>
                  </a:lnTo>
                  <a:lnTo>
                    <a:pt x="123479" y="131888"/>
                  </a:lnTo>
                  <a:lnTo>
                    <a:pt x="126818" y="152189"/>
                  </a:lnTo>
                  <a:lnTo>
                    <a:pt x="123731" y="160644"/>
                  </a:lnTo>
                  <a:lnTo>
                    <a:pt x="110943" y="173158"/>
                  </a:lnTo>
                  <a:lnTo>
                    <a:pt x="90441" y="176380"/>
                  </a:lnTo>
                  <a:lnTo>
                    <a:pt x="29022" y="167117"/>
                  </a:lnTo>
                  <a:lnTo>
                    <a:pt x="1744" y="16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5941" y="484310"/>
              <a:ext cx="138010" cy="139400"/>
            </a:xfrm>
            <a:custGeom>
              <a:avLst/>
              <a:gdLst/>
              <a:ahLst/>
              <a:cxnLst/>
              <a:rect l="0" t="0" r="0" b="0"/>
              <a:pathLst>
                <a:path w="138010" h="139400">
                  <a:moveTo>
                    <a:pt x="85002" y="21057"/>
                  </a:moveTo>
                  <a:lnTo>
                    <a:pt x="68234" y="15468"/>
                  </a:lnTo>
                  <a:lnTo>
                    <a:pt x="60955" y="16161"/>
                  </a:lnTo>
                  <a:lnTo>
                    <a:pt x="46628" y="23171"/>
                  </a:lnTo>
                  <a:lnTo>
                    <a:pt x="4303" y="60156"/>
                  </a:lnTo>
                  <a:lnTo>
                    <a:pt x="787" y="68180"/>
                  </a:lnTo>
                  <a:lnTo>
                    <a:pt x="0" y="86454"/>
                  </a:lnTo>
                  <a:lnTo>
                    <a:pt x="11723" y="116473"/>
                  </a:lnTo>
                  <a:lnTo>
                    <a:pt x="26697" y="130925"/>
                  </a:lnTo>
                  <a:lnTo>
                    <a:pt x="35603" y="136416"/>
                  </a:lnTo>
                  <a:lnTo>
                    <a:pt x="61097" y="139399"/>
                  </a:lnTo>
                  <a:lnTo>
                    <a:pt x="88415" y="135655"/>
                  </a:lnTo>
                  <a:lnTo>
                    <a:pt x="108356" y="126192"/>
                  </a:lnTo>
                  <a:lnTo>
                    <a:pt x="132736" y="102121"/>
                  </a:lnTo>
                  <a:lnTo>
                    <a:pt x="136711" y="92647"/>
                  </a:lnTo>
                  <a:lnTo>
                    <a:pt x="138009" y="72762"/>
                  </a:lnTo>
                  <a:lnTo>
                    <a:pt x="132163" y="41837"/>
                  </a:lnTo>
                  <a:lnTo>
                    <a:pt x="117433" y="16036"/>
                  </a:lnTo>
                  <a:lnTo>
                    <a:pt x="107994" y="7127"/>
                  </a:lnTo>
                  <a:lnTo>
                    <a:pt x="955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28220" y="315854"/>
              <a:ext cx="19126" cy="315856"/>
            </a:xfrm>
            <a:custGeom>
              <a:avLst/>
              <a:gdLst/>
              <a:ahLst/>
              <a:cxnLst/>
              <a:rect l="0" t="0" r="0" b="0"/>
              <a:pathLst>
                <a:path w="19126" h="315856">
                  <a:moveTo>
                    <a:pt x="9065" y="0"/>
                  </a:moveTo>
                  <a:lnTo>
                    <a:pt x="0" y="58617"/>
                  </a:lnTo>
                  <a:lnTo>
                    <a:pt x="6061" y="121197"/>
                  </a:lnTo>
                  <a:lnTo>
                    <a:pt x="9344" y="171351"/>
                  </a:lnTo>
                  <a:lnTo>
                    <a:pt x="17222" y="230813"/>
                  </a:lnTo>
                  <a:lnTo>
                    <a:pt x="19125" y="287618"/>
                  </a:lnTo>
                  <a:lnTo>
                    <a:pt x="16265" y="303306"/>
                  </a:lnTo>
                  <a:lnTo>
                    <a:pt x="906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64060" y="515896"/>
              <a:ext cx="118494" cy="136393"/>
            </a:xfrm>
            <a:custGeom>
              <a:avLst/>
              <a:gdLst/>
              <a:ahLst/>
              <a:cxnLst/>
              <a:rect l="0" t="0" r="0" b="0"/>
              <a:pathLst>
                <a:path w="118494" h="136393">
                  <a:moveTo>
                    <a:pt x="10095" y="0"/>
                  </a:moveTo>
                  <a:lnTo>
                    <a:pt x="2859" y="27556"/>
                  </a:lnTo>
                  <a:lnTo>
                    <a:pt x="217" y="83779"/>
                  </a:lnTo>
                  <a:lnTo>
                    <a:pt x="0" y="97966"/>
                  </a:lnTo>
                  <a:lnTo>
                    <a:pt x="3365" y="109764"/>
                  </a:lnTo>
                  <a:lnTo>
                    <a:pt x="16463" y="129113"/>
                  </a:lnTo>
                  <a:lnTo>
                    <a:pt x="24869" y="134038"/>
                  </a:lnTo>
                  <a:lnTo>
                    <a:pt x="43567" y="136392"/>
                  </a:lnTo>
                  <a:lnTo>
                    <a:pt x="63576" y="130418"/>
                  </a:lnTo>
                  <a:lnTo>
                    <a:pt x="82997" y="118795"/>
                  </a:lnTo>
                  <a:lnTo>
                    <a:pt x="105915" y="92520"/>
                  </a:lnTo>
                  <a:lnTo>
                    <a:pt x="116243" y="72706"/>
                  </a:lnTo>
                  <a:lnTo>
                    <a:pt x="118493" y="49081"/>
                  </a:lnTo>
                  <a:lnTo>
                    <a:pt x="115594" y="26493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74197" y="326383"/>
              <a:ext cx="21057" cy="284270"/>
            </a:xfrm>
            <a:custGeom>
              <a:avLst/>
              <a:gdLst/>
              <a:ahLst/>
              <a:cxnLst/>
              <a:rect l="0" t="0" r="0" b="0"/>
              <a:pathLst>
                <a:path w="21057" h="284270">
                  <a:moveTo>
                    <a:pt x="21056" y="0"/>
                  </a:moveTo>
                  <a:lnTo>
                    <a:pt x="12723" y="37478"/>
                  </a:lnTo>
                  <a:lnTo>
                    <a:pt x="5372" y="88901"/>
                  </a:lnTo>
                  <a:lnTo>
                    <a:pt x="2231" y="150185"/>
                  </a:lnTo>
                  <a:lnTo>
                    <a:pt x="8542" y="201632"/>
                  </a:lnTo>
                  <a:lnTo>
                    <a:pt x="10136" y="256508"/>
                  </a:lnTo>
                  <a:lnTo>
                    <a:pt x="7234" y="27193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00497" y="442196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8997" y="0"/>
                  </a:lnTo>
                  <a:lnTo>
                    <a:pt x="6115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37367" y="445256"/>
              <a:ext cx="147400" cy="186454"/>
            </a:xfrm>
            <a:custGeom>
              <a:avLst/>
              <a:gdLst/>
              <a:ahLst/>
              <a:cxnLst/>
              <a:rect l="0" t="0" r="0" b="0"/>
              <a:pathLst>
                <a:path w="147400" h="186454">
                  <a:moveTo>
                    <a:pt x="0" y="70640"/>
                  </a:moveTo>
                  <a:lnTo>
                    <a:pt x="48931" y="70640"/>
                  </a:lnTo>
                  <a:lnTo>
                    <a:pt x="108062" y="65051"/>
                  </a:lnTo>
                  <a:lnTo>
                    <a:pt x="130306" y="56068"/>
                  </a:lnTo>
                  <a:lnTo>
                    <a:pt x="139513" y="50396"/>
                  </a:lnTo>
                  <a:lnTo>
                    <a:pt x="144482" y="43106"/>
                  </a:lnTo>
                  <a:lnTo>
                    <a:pt x="146882" y="25647"/>
                  </a:lnTo>
                  <a:lnTo>
                    <a:pt x="143545" y="18418"/>
                  </a:lnTo>
                  <a:lnTo>
                    <a:pt x="130479" y="7266"/>
                  </a:lnTo>
                  <a:lnTo>
                    <a:pt x="97802" y="0"/>
                  </a:lnTo>
                  <a:lnTo>
                    <a:pt x="64074" y="3436"/>
                  </a:lnTo>
                  <a:lnTo>
                    <a:pt x="45635" y="11916"/>
                  </a:lnTo>
                  <a:lnTo>
                    <a:pt x="37443" y="17452"/>
                  </a:lnTo>
                  <a:lnTo>
                    <a:pt x="25220" y="36083"/>
                  </a:lnTo>
                  <a:lnTo>
                    <a:pt x="18228" y="58791"/>
                  </a:lnTo>
                  <a:lnTo>
                    <a:pt x="20869" y="91306"/>
                  </a:lnTo>
                  <a:lnTo>
                    <a:pt x="26043" y="112580"/>
                  </a:lnTo>
                  <a:lnTo>
                    <a:pt x="38481" y="130614"/>
                  </a:lnTo>
                  <a:lnTo>
                    <a:pt x="55708" y="145258"/>
                  </a:lnTo>
                  <a:lnTo>
                    <a:pt x="114913" y="171880"/>
                  </a:lnTo>
                  <a:lnTo>
                    <a:pt x="147399" y="1864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9564" y="473782"/>
              <a:ext cx="147400" cy="184594"/>
            </a:xfrm>
            <a:custGeom>
              <a:avLst/>
              <a:gdLst/>
              <a:ahLst/>
              <a:cxnLst/>
              <a:rect l="0" t="0" r="0" b="0"/>
              <a:pathLst>
                <a:path w="147400" h="184594">
                  <a:moveTo>
                    <a:pt x="0" y="0"/>
                  </a:moveTo>
                  <a:lnTo>
                    <a:pt x="5590" y="58617"/>
                  </a:lnTo>
                  <a:lnTo>
                    <a:pt x="19129" y="104385"/>
                  </a:lnTo>
                  <a:lnTo>
                    <a:pt x="49364" y="167207"/>
                  </a:lnTo>
                  <a:lnTo>
                    <a:pt x="61324" y="183889"/>
                  </a:lnTo>
                  <a:lnTo>
                    <a:pt x="67789" y="184593"/>
                  </a:lnTo>
                  <a:lnTo>
                    <a:pt x="74439" y="180384"/>
                  </a:lnTo>
                  <a:lnTo>
                    <a:pt x="86896" y="163229"/>
                  </a:lnTo>
                  <a:lnTo>
                    <a:pt x="108222" y="106214"/>
                  </a:lnTo>
                  <a:lnTo>
                    <a:pt x="126267" y="5276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93463" y="494650"/>
              <a:ext cx="175657" cy="168646"/>
            </a:xfrm>
            <a:custGeom>
              <a:avLst/>
              <a:gdLst/>
              <a:ahLst/>
              <a:cxnLst/>
              <a:rect l="0" t="0" r="0" b="0"/>
              <a:pathLst>
                <a:path w="175657" h="168646">
                  <a:moveTo>
                    <a:pt x="70371" y="126531"/>
                  </a:moveTo>
                  <a:lnTo>
                    <a:pt x="87139" y="115352"/>
                  </a:lnTo>
                  <a:lnTo>
                    <a:pt x="98490" y="100506"/>
                  </a:lnTo>
                  <a:lnTo>
                    <a:pt x="103155" y="91633"/>
                  </a:lnTo>
                  <a:lnTo>
                    <a:pt x="105218" y="72416"/>
                  </a:lnTo>
                  <a:lnTo>
                    <a:pt x="97012" y="31484"/>
                  </a:lnTo>
                  <a:lnTo>
                    <a:pt x="81904" y="5692"/>
                  </a:lnTo>
                  <a:lnTo>
                    <a:pt x="74550" y="1518"/>
                  </a:lnTo>
                  <a:lnTo>
                    <a:pt x="57020" y="0"/>
                  </a:lnTo>
                  <a:lnTo>
                    <a:pt x="27421" y="11311"/>
                  </a:lnTo>
                  <a:lnTo>
                    <a:pt x="13067" y="29309"/>
                  </a:lnTo>
                  <a:lnTo>
                    <a:pt x="3959" y="52905"/>
                  </a:lnTo>
                  <a:lnTo>
                    <a:pt x="0" y="92498"/>
                  </a:lnTo>
                  <a:lnTo>
                    <a:pt x="6886" y="132695"/>
                  </a:lnTo>
                  <a:lnTo>
                    <a:pt x="17199" y="156176"/>
                  </a:lnTo>
                  <a:lnTo>
                    <a:pt x="25564" y="162672"/>
                  </a:lnTo>
                  <a:lnTo>
                    <a:pt x="47337" y="166770"/>
                  </a:lnTo>
                  <a:lnTo>
                    <a:pt x="57355" y="163886"/>
                  </a:lnTo>
                  <a:lnTo>
                    <a:pt x="74725" y="151322"/>
                  </a:lnTo>
                  <a:lnTo>
                    <a:pt x="92068" y="124518"/>
                  </a:lnTo>
                  <a:lnTo>
                    <a:pt x="104615" y="94349"/>
                  </a:lnTo>
                  <a:lnTo>
                    <a:pt x="107239" y="92208"/>
                  </a:lnTo>
                  <a:lnTo>
                    <a:pt x="108987" y="95460"/>
                  </a:lnTo>
                  <a:lnTo>
                    <a:pt x="113270" y="110382"/>
                  </a:lnTo>
                  <a:lnTo>
                    <a:pt x="135083" y="145438"/>
                  </a:lnTo>
                  <a:lnTo>
                    <a:pt x="148265" y="158331"/>
                  </a:lnTo>
                  <a:lnTo>
                    <a:pt x="175656" y="168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81111" y="315854"/>
              <a:ext cx="19594" cy="357970"/>
            </a:xfrm>
            <a:custGeom>
              <a:avLst/>
              <a:gdLst/>
              <a:ahLst/>
              <a:cxnLst/>
              <a:rect l="0" t="0" r="0" b="0"/>
              <a:pathLst>
                <a:path w="19594" h="357970">
                  <a:moveTo>
                    <a:pt x="9065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9345" y="162968"/>
                  </a:lnTo>
                  <a:lnTo>
                    <a:pt x="16037" y="213364"/>
                  </a:lnTo>
                  <a:lnTo>
                    <a:pt x="18891" y="276026"/>
                  </a:lnTo>
                  <a:lnTo>
                    <a:pt x="19385" y="320822"/>
                  </a:lnTo>
                  <a:lnTo>
                    <a:pt x="1959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76599" y="510269"/>
              <a:ext cx="297938" cy="205669"/>
            </a:xfrm>
            <a:custGeom>
              <a:avLst/>
              <a:gdLst/>
              <a:ahLst/>
              <a:cxnLst/>
              <a:rect l="0" t="0" r="0" b="0"/>
              <a:pathLst>
                <a:path w="297938" h="205669">
                  <a:moveTo>
                    <a:pt x="8333" y="37212"/>
                  </a:moveTo>
                  <a:lnTo>
                    <a:pt x="0" y="74690"/>
                  </a:lnTo>
                  <a:lnTo>
                    <a:pt x="1575" y="109538"/>
                  </a:lnTo>
                  <a:lnTo>
                    <a:pt x="7669" y="130189"/>
                  </a:lnTo>
                  <a:lnTo>
                    <a:pt x="18177" y="147165"/>
                  </a:lnTo>
                  <a:lnTo>
                    <a:pt x="26594" y="152628"/>
                  </a:lnTo>
                  <a:lnTo>
                    <a:pt x="48424" y="158698"/>
                  </a:lnTo>
                  <a:lnTo>
                    <a:pt x="70605" y="155157"/>
                  </a:lnTo>
                  <a:lnTo>
                    <a:pt x="90992" y="144614"/>
                  </a:lnTo>
                  <a:lnTo>
                    <a:pt x="107851" y="128230"/>
                  </a:lnTo>
                  <a:lnTo>
                    <a:pt x="116904" y="106131"/>
                  </a:lnTo>
                  <a:lnTo>
                    <a:pt x="122716" y="53815"/>
                  </a:lnTo>
                  <a:lnTo>
                    <a:pt x="126703" y="45941"/>
                  </a:lnTo>
                  <a:lnTo>
                    <a:pt x="132869" y="41862"/>
                  </a:lnTo>
                  <a:lnTo>
                    <a:pt x="140490" y="40312"/>
                  </a:lnTo>
                  <a:lnTo>
                    <a:pt x="147911" y="41619"/>
                  </a:lnTo>
                  <a:lnTo>
                    <a:pt x="209252" y="68542"/>
                  </a:lnTo>
                  <a:lnTo>
                    <a:pt x="243339" y="76131"/>
                  </a:lnTo>
                  <a:lnTo>
                    <a:pt x="256251" y="77196"/>
                  </a:lnTo>
                  <a:lnTo>
                    <a:pt x="276836" y="72140"/>
                  </a:lnTo>
                  <a:lnTo>
                    <a:pt x="285601" y="67517"/>
                  </a:lnTo>
                  <a:lnTo>
                    <a:pt x="291445" y="59755"/>
                  </a:lnTo>
                  <a:lnTo>
                    <a:pt x="297937" y="38653"/>
                  </a:lnTo>
                  <a:lnTo>
                    <a:pt x="297329" y="28814"/>
                  </a:lnTo>
                  <a:lnTo>
                    <a:pt x="290414" y="11643"/>
                  </a:lnTo>
                  <a:lnTo>
                    <a:pt x="282954" y="6128"/>
                  </a:lnTo>
                  <a:lnTo>
                    <a:pt x="262189" y="0"/>
                  </a:lnTo>
                  <a:lnTo>
                    <a:pt x="229779" y="2140"/>
                  </a:lnTo>
                  <a:lnTo>
                    <a:pt x="211648" y="10316"/>
                  </a:lnTo>
                  <a:lnTo>
                    <a:pt x="195791" y="22919"/>
                  </a:lnTo>
                  <a:lnTo>
                    <a:pt x="180945" y="40218"/>
                  </a:lnTo>
                  <a:lnTo>
                    <a:pt x="175907" y="65845"/>
                  </a:lnTo>
                  <a:lnTo>
                    <a:pt x="182204" y="118777"/>
                  </a:lnTo>
                  <a:lnTo>
                    <a:pt x="196981" y="152237"/>
                  </a:lnTo>
                  <a:lnTo>
                    <a:pt x="221767" y="178788"/>
                  </a:lnTo>
                  <a:lnTo>
                    <a:pt x="266479" y="199146"/>
                  </a:lnTo>
                  <a:lnTo>
                    <a:pt x="292603" y="205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63419" y="727929"/>
              <a:ext cx="2537369" cy="19595"/>
            </a:xfrm>
            <a:custGeom>
              <a:avLst/>
              <a:gdLst/>
              <a:ahLst/>
              <a:cxnLst/>
              <a:rect l="0" t="0" r="0" b="0"/>
              <a:pathLst>
                <a:path w="2537369" h="19595">
                  <a:moveTo>
                    <a:pt x="2537368" y="9065"/>
                  </a:moveTo>
                  <a:lnTo>
                    <a:pt x="2494677" y="5946"/>
                  </a:lnTo>
                  <a:lnTo>
                    <a:pt x="2447437" y="0"/>
                  </a:lnTo>
                  <a:lnTo>
                    <a:pt x="2384366" y="7063"/>
                  </a:lnTo>
                  <a:lnTo>
                    <a:pt x="2335666" y="8472"/>
                  </a:lnTo>
                  <a:lnTo>
                    <a:pt x="2284192" y="8890"/>
                  </a:lnTo>
                  <a:lnTo>
                    <a:pt x="2231896" y="9013"/>
                  </a:lnTo>
                  <a:lnTo>
                    <a:pt x="2182476" y="12169"/>
                  </a:lnTo>
                  <a:lnTo>
                    <a:pt x="2123855" y="18127"/>
                  </a:lnTo>
                  <a:lnTo>
                    <a:pt x="2066045" y="19304"/>
                  </a:lnTo>
                  <a:lnTo>
                    <a:pt x="2016612" y="19508"/>
                  </a:lnTo>
                  <a:lnTo>
                    <a:pt x="1966089" y="19568"/>
                  </a:lnTo>
                  <a:lnTo>
                    <a:pt x="1906503" y="19589"/>
                  </a:lnTo>
                  <a:lnTo>
                    <a:pt x="1849673" y="19593"/>
                  </a:lnTo>
                  <a:lnTo>
                    <a:pt x="1801853" y="19594"/>
                  </a:lnTo>
                  <a:lnTo>
                    <a:pt x="1741697" y="19594"/>
                  </a:lnTo>
                  <a:lnTo>
                    <a:pt x="1681635" y="19594"/>
                  </a:lnTo>
                  <a:lnTo>
                    <a:pt x="1631051" y="19594"/>
                  </a:lnTo>
                  <a:lnTo>
                    <a:pt x="1582138" y="19594"/>
                  </a:lnTo>
                  <a:lnTo>
                    <a:pt x="1523688" y="19594"/>
                  </a:lnTo>
                  <a:lnTo>
                    <a:pt x="1475587" y="19594"/>
                  </a:lnTo>
                  <a:lnTo>
                    <a:pt x="1424290" y="19594"/>
                  </a:lnTo>
                  <a:lnTo>
                    <a:pt x="1362960" y="18424"/>
                  </a:lnTo>
                  <a:lnTo>
                    <a:pt x="1305786" y="11261"/>
                  </a:lnTo>
                  <a:lnTo>
                    <a:pt x="1257255" y="9716"/>
                  </a:lnTo>
                  <a:lnTo>
                    <a:pt x="1201542" y="9258"/>
                  </a:lnTo>
                  <a:lnTo>
                    <a:pt x="1147990" y="9122"/>
                  </a:lnTo>
                  <a:lnTo>
                    <a:pt x="1098197" y="9082"/>
                  </a:lnTo>
                  <a:lnTo>
                    <a:pt x="1039451" y="9069"/>
                  </a:lnTo>
                  <a:lnTo>
                    <a:pt x="982786" y="9066"/>
                  </a:lnTo>
                  <a:lnTo>
                    <a:pt x="923413" y="9065"/>
                  </a:lnTo>
                  <a:lnTo>
                    <a:pt x="861296" y="9065"/>
                  </a:lnTo>
                  <a:lnTo>
                    <a:pt x="812559" y="9065"/>
                  </a:lnTo>
                  <a:lnTo>
                    <a:pt x="752095" y="9065"/>
                  </a:lnTo>
                  <a:lnTo>
                    <a:pt x="695091" y="9065"/>
                  </a:lnTo>
                  <a:lnTo>
                    <a:pt x="638771" y="9065"/>
                  </a:lnTo>
                  <a:lnTo>
                    <a:pt x="575350" y="9065"/>
                  </a:lnTo>
                  <a:lnTo>
                    <a:pt x="516549" y="9065"/>
                  </a:lnTo>
                  <a:lnTo>
                    <a:pt x="459874" y="9065"/>
                  </a:lnTo>
                  <a:lnTo>
                    <a:pt x="406491" y="9065"/>
                  </a:lnTo>
                  <a:lnTo>
                    <a:pt x="357398" y="9065"/>
                  </a:lnTo>
                  <a:lnTo>
                    <a:pt x="307627" y="9065"/>
                  </a:lnTo>
                  <a:lnTo>
                    <a:pt x="245643" y="9065"/>
                  </a:lnTo>
                  <a:lnTo>
                    <a:pt x="196656" y="9065"/>
                  </a:lnTo>
                  <a:lnTo>
                    <a:pt x="137588" y="9065"/>
                  </a:lnTo>
                  <a:lnTo>
                    <a:pt x="80860" y="9065"/>
                  </a:lnTo>
                  <a:lnTo>
                    <a:pt x="19906" y="9065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88174" y="515896"/>
              <a:ext cx="178817" cy="174180"/>
            </a:xfrm>
            <a:custGeom>
              <a:avLst/>
              <a:gdLst/>
              <a:ahLst/>
              <a:cxnLst/>
              <a:rect l="0" t="0" r="0" b="0"/>
              <a:pathLst>
                <a:path w="178817" h="174180">
                  <a:moveTo>
                    <a:pt x="91639" y="21057"/>
                  </a:moveTo>
                  <a:lnTo>
                    <a:pt x="80461" y="9878"/>
                  </a:lnTo>
                  <a:lnTo>
                    <a:pt x="62495" y="4390"/>
                  </a:lnTo>
                  <a:lnTo>
                    <a:pt x="51153" y="2927"/>
                  </a:lnTo>
                  <a:lnTo>
                    <a:pt x="32311" y="7540"/>
                  </a:lnTo>
                  <a:lnTo>
                    <a:pt x="24011" y="12046"/>
                  </a:lnTo>
                  <a:lnTo>
                    <a:pt x="11670" y="26411"/>
                  </a:lnTo>
                  <a:lnTo>
                    <a:pt x="3455" y="45663"/>
                  </a:lnTo>
                  <a:lnTo>
                    <a:pt x="0" y="81640"/>
                  </a:lnTo>
                  <a:lnTo>
                    <a:pt x="7035" y="115047"/>
                  </a:lnTo>
                  <a:lnTo>
                    <a:pt x="17383" y="136530"/>
                  </a:lnTo>
                  <a:lnTo>
                    <a:pt x="36020" y="154656"/>
                  </a:lnTo>
                  <a:lnTo>
                    <a:pt x="59901" y="168172"/>
                  </a:lnTo>
                  <a:lnTo>
                    <a:pt x="86112" y="174179"/>
                  </a:lnTo>
                  <a:lnTo>
                    <a:pt x="110240" y="170609"/>
                  </a:lnTo>
                  <a:lnTo>
                    <a:pt x="140434" y="155446"/>
                  </a:lnTo>
                  <a:lnTo>
                    <a:pt x="155440" y="141617"/>
                  </a:lnTo>
                  <a:lnTo>
                    <a:pt x="178536" y="93995"/>
                  </a:lnTo>
                  <a:lnTo>
                    <a:pt x="178816" y="83720"/>
                  </a:lnTo>
                  <a:lnTo>
                    <a:pt x="172889" y="62945"/>
                  </a:lnTo>
                  <a:lnTo>
                    <a:pt x="156397" y="31519"/>
                  </a:lnTo>
                  <a:lnTo>
                    <a:pt x="1232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69915" y="310114"/>
              <a:ext cx="120469" cy="342653"/>
            </a:xfrm>
            <a:custGeom>
              <a:avLst/>
              <a:gdLst/>
              <a:ahLst/>
              <a:cxnLst/>
              <a:rect l="0" t="0" r="0" b="0"/>
              <a:pathLst>
                <a:path w="120469" h="342653">
                  <a:moveTo>
                    <a:pt x="78354" y="342652"/>
                  </a:moveTo>
                  <a:lnTo>
                    <a:pt x="72765" y="284036"/>
                  </a:lnTo>
                  <a:lnTo>
                    <a:pt x="53904" y="224319"/>
                  </a:lnTo>
                  <a:lnTo>
                    <a:pt x="30160" y="163553"/>
                  </a:lnTo>
                  <a:lnTo>
                    <a:pt x="11798" y="102099"/>
                  </a:lnTo>
                  <a:lnTo>
                    <a:pt x="0" y="58699"/>
                  </a:lnTo>
                  <a:lnTo>
                    <a:pt x="1806" y="37467"/>
                  </a:lnTo>
                  <a:lnTo>
                    <a:pt x="9628" y="19451"/>
                  </a:lnTo>
                  <a:lnTo>
                    <a:pt x="14989" y="11371"/>
                  </a:lnTo>
                  <a:lnTo>
                    <a:pt x="23242" y="5985"/>
                  </a:lnTo>
                  <a:lnTo>
                    <a:pt x="44891" y="0"/>
                  </a:lnTo>
                  <a:lnTo>
                    <a:pt x="77798" y="2220"/>
                  </a:lnTo>
                  <a:lnTo>
                    <a:pt x="96044" y="10415"/>
                  </a:lnTo>
                  <a:lnTo>
                    <a:pt x="120468" y="26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85098" y="50536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6669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88340" y="551661"/>
              <a:ext cx="175826" cy="148835"/>
            </a:xfrm>
            <a:custGeom>
              <a:avLst/>
              <a:gdLst/>
              <a:ahLst/>
              <a:cxnLst/>
              <a:rect l="0" t="0" r="0" b="0"/>
              <a:pathLst>
                <a:path w="175826" h="148835">
                  <a:moveTo>
                    <a:pt x="133712" y="69520"/>
                  </a:moveTo>
                  <a:lnTo>
                    <a:pt x="124136" y="45473"/>
                  </a:lnTo>
                  <a:lnTo>
                    <a:pt x="106178" y="24051"/>
                  </a:lnTo>
                  <a:lnTo>
                    <a:pt x="88719" y="9927"/>
                  </a:lnTo>
                  <a:lnTo>
                    <a:pt x="66142" y="2090"/>
                  </a:lnTo>
                  <a:lnTo>
                    <a:pt x="53570" y="0"/>
                  </a:lnTo>
                  <a:lnTo>
                    <a:pt x="33362" y="3917"/>
                  </a:lnTo>
                  <a:lnTo>
                    <a:pt x="24698" y="8237"/>
                  </a:lnTo>
                  <a:lnTo>
                    <a:pt x="11951" y="25516"/>
                  </a:lnTo>
                  <a:lnTo>
                    <a:pt x="3557" y="48793"/>
                  </a:lnTo>
                  <a:lnTo>
                    <a:pt x="0" y="87035"/>
                  </a:lnTo>
                  <a:lnTo>
                    <a:pt x="3315" y="110060"/>
                  </a:lnTo>
                  <a:lnTo>
                    <a:pt x="11806" y="128872"/>
                  </a:lnTo>
                  <a:lnTo>
                    <a:pt x="17346" y="137164"/>
                  </a:lnTo>
                  <a:lnTo>
                    <a:pt x="25719" y="142692"/>
                  </a:lnTo>
                  <a:lnTo>
                    <a:pt x="47500" y="148834"/>
                  </a:lnTo>
                  <a:lnTo>
                    <a:pt x="57520" y="148132"/>
                  </a:lnTo>
                  <a:lnTo>
                    <a:pt x="74892" y="141114"/>
                  </a:lnTo>
                  <a:lnTo>
                    <a:pt x="97826" y="124008"/>
                  </a:lnTo>
                  <a:lnTo>
                    <a:pt x="113850" y="98533"/>
                  </a:lnTo>
                  <a:lnTo>
                    <a:pt x="118131" y="95881"/>
                  </a:lnTo>
                  <a:lnTo>
                    <a:pt x="122155" y="97622"/>
                  </a:lnTo>
                  <a:lnTo>
                    <a:pt x="142607" y="120045"/>
                  </a:lnTo>
                  <a:lnTo>
                    <a:pt x="155603" y="127070"/>
                  </a:lnTo>
                  <a:lnTo>
                    <a:pt x="175825" y="132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74735" y="591098"/>
              <a:ext cx="141008" cy="124840"/>
            </a:xfrm>
            <a:custGeom>
              <a:avLst/>
              <a:gdLst/>
              <a:ahLst/>
              <a:cxnLst/>
              <a:rect l="0" t="0" r="0" b="0"/>
              <a:pathLst>
                <a:path w="141008" h="124840">
                  <a:moveTo>
                    <a:pt x="0" y="19554"/>
                  </a:moveTo>
                  <a:lnTo>
                    <a:pt x="0" y="82029"/>
                  </a:lnTo>
                  <a:lnTo>
                    <a:pt x="5590" y="42917"/>
                  </a:lnTo>
                  <a:lnTo>
                    <a:pt x="20244" y="9709"/>
                  </a:lnTo>
                  <a:lnTo>
                    <a:pt x="28704" y="3632"/>
                  </a:lnTo>
                  <a:lnTo>
                    <a:pt x="50582" y="0"/>
                  </a:lnTo>
                  <a:lnTo>
                    <a:pt x="72784" y="5404"/>
                  </a:lnTo>
                  <a:lnTo>
                    <a:pt x="83618" y="10121"/>
                  </a:lnTo>
                  <a:lnTo>
                    <a:pt x="101895" y="27840"/>
                  </a:lnTo>
                  <a:lnTo>
                    <a:pt x="127102" y="71754"/>
                  </a:lnTo>
                  <a:lnTo>
                    <a:pt x="141007" y="110714"/>
                  </a:lnTo>
                  <a:lnTo>
                    <a:pt x="140798" y="115422"/>
                  </a:lnTo>
                  <a:lnTo>
                    <a:pt x="136871" y="12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90245" y="621181"/>
              <a:ext cx="100346" cy="115898"/>
            </a:xfrm>
            <a:custGeom>
              <a:avLst/>
              <a:gdLst/>
              <a:ahLst/>
              <a:cxnLst/>
              <a:rect l="0" t="0" r="0" b="0"/>
              <a:pathLst>
                <a:path w="100346" h="115898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4478" y="92976"/>
                  </a:lnTo>
                  <a:lnTo>
                    <a:pt x="25527" y="109953"/>
                  </a:lnTo>
                  <a:lnTo>
                    <a:pt x="32919" y="114246"/>
                  </a:lnTo>
                  <a:lnTo>
                    <a:pt x="50491" y="115897"/>
                  </a:lnTo>
                  <a:lnTo>
                    <a:pt x="58920" y="112359"/>
                  </a:lnTo>
                  <a:lnTo>
                    <a:pt x="74525" y="99070"/>
                  </a:lnTo>
                  <a:lnTo>
                    <a:pt x="90875" y="71858"/>
                  </a:lnTo>
                  <a:lnTo>
                    <a:pt x="99098" y="18720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64290" y="650374"/>
              <a:ext cx="189514" cy="76093"/>
            </a:xfrm>
            <a:custGeom>
              <a:avLst/>
              <a:gdLst/>
              <a:ahLst/>
              <a:cxnLst/>
              <a:rect l="0" t="0" r="0" b="0"/>
              <a:pathLst>
                <a:path w="189514" h="76093">
                  <a:moveTo>
                    <a:pt x="0" y="44506"/>
                  </a:moveTo>
                  <a:lnTo>
                    <a:pt x="0" y="66863"/>
                  </a:lnTo>
                  <a:lnTo>
                    <a:pt x="1170" y="68770"/>
                  </a:lnTo>
                  <a:lnTo>
                    <a:pt x="5589" y="58410"/>
                  </a:lnTo>
                  <a:lnTo>
                    <a:pt x="9065" y="26269"/>
                  </a:lnTo>
                  <a:lnTo>
                    <a:pt x="13062" y="17140"/>
                  </a:lnTo>
                  <a:lnTo>
                    <a:pt x="26862" y="3878"/>
                  </a:lnTo>
                  <a:lnTo>
                    <a:pt x="34286" y="3383"/>
                  </a:lnTo>
                  <a:lnTo>
                    <a:pt x="41575" y="6562"/>
                  </a:lnTo>
                  <a:lnTo>
                    <a:pt x="54742" y="19453"/>
                  </a:lnTo>
                  <a:lnTo>
                    <a:pt x="64494" y="36881"/>
                  </a:lnTo>
                  <a:lnTo>
                    <a:pt x="68732" y="39423"/>
                  </a:lnTo>
                  <a:lnTo>
                    <a:pt x="72728" y="37608"/>
                  </a:lnTo>
                  <a:lnTo>
                    <a:pt x="93135" y="15068"/>
                  </a:lnTo>
                  <a:lnTo>
                    <a:pt x="118452" y="559"/>
                  </a:lnTo>
                  <a:lnTo>
                    <a:pt x="128101" y="0"/>
                  </a:lnTo>
                  <a:lnTo>
                    <a:pt x="148181" y="5619"/>
                  </a:lnTo>
                  <a:lnTo>
                    <a:pt x="165684" y="19034"/>
                  </a:lnTo>
                  <a:lnTo>
                    <a:pt x="173627" y="27525"/>
                  </a:lnTo>
                  <a:lnTo>
                    <a:pt x="182452" y="49437"/>
                  </a:lnTo>
                  <a:lnTo>
                    <a:pt x="187421" y="72484"/>
                  </a:lnTo>
                  <a:lnTo>
                    <a:pt x="189513" y="76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08641" y="463253"/>
              <a:ext cx="151341" cy="276092"/>
            </a:xfrm>
            <a:custGeom>
              <a:avLst/>
              <a:gdLst/>
              <a:ahLst/>
              <a:cxnLst/>
              <a:rect l="0" t="0" r="0" b="0"/>
              <a:pathLst>
                <a:path w="151341" h="27609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0197"/>
                  </a:lnTo>
                  <a:lnTo>
                    <a:pt x="15305" y="193308"/>
                  </a:lnTo>
                  <a:lnTo>
                    <a:pt x="18977" y="229502"/>
                  </a:lnTo>
                  <a:lnTo>
                    <a:pt x="21279" y="230210"/>
                  </a:lnTo>
                  <a:lnTo>
                    <a:pt x="23982" y="227173"/>
                  </a:lnTo>
                  <a:lnTo>
                    <a:pt x="49159" y="177669"/>
                  </a:lnTo>
                  <a:lnTo>
                    <a:pt x="57777" y="171089"/>
                  </a:lnTo>
                  <a:lnTo>
                    <a:pt x="79831" y="163777"/>
                  </a:lnTo>
                  <a:lnTo>
                    <a:pt x="102111" y="166767"/>
                  </a:lnTo>
                  <a:lnTo>
                    <a:pt x="131266" y="181604"/>
                  </a:lnTo>
                  <a:lnTo>
                    <a:pt x="139421" y="187750"/>
                  </a:lnTo>
                  <a:lnTo>
                    <a:pt x="148483" y="207057"/>
                  </a:lnTo>
                  <a:lnTo>
                    <a:pt x="151340" y="230066"/>
                  </a:lnTo>
                  <a:lnTo>
                    <a:pt x="148711" y="251990"/>
                  </a:lnTo>
                  <a:lnTo>
                    <a:pt x="144032" y="260410"/>
                  </a:lnTo>
                  <a:lnTo>
                    <a:pt x="129475" y="272886"/>
                  </a:lnTo>
                  <a:lnTo>
                    <a:pt x="108188" y="276091"/>
                  </a:lnTo>
                  <a:lnTo>
                    <a:pt x="61983" y="268616"/>
                  </a:lnTo>
                  <a:lnTo>
                    <a:pt x="2939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64373" y="596826"/>
              <a:ext cx="137555" cy="145818"/>
            </a:xfrm>
            <a:custGeom>
              <a:avLst/>
              <a:gdLst/>
              <a:ahLst/>
              <a:cxnLst/>
              <a:rect l="0" t="0" r="0" b="0"/>
              <a:pathLst>
                <a:path w="137555" h="145818">
                  <a:moveTo>
                    <a:pt x="0" y="55940"/>
                  </a:moveTo>
                  <a:lnTo>
                    <a:pt x="16768" y="50351"/>
                  </a:lnTo>
                  <a:lnTo>
                    <a:pt x="49552" y="52465"/>
                  </a:lnTo>
                  <a:lnTo>
                    <a:pt x="94146" y="61320"/>
                  </a:lnTo>
                  <a:lnTo>
                    <a:pt x="115542" y="59111"/>
                  </a:lnTo>
                  <a:lnTo>
                    <a:pt x="123821" y="54545"/>
                  </a:lnTo>
                  <a:lnTo>
                    <a:pt x="136140" y="40112"/>
                  </a:lnTo>
                  <a:lnTo>
                    <a:pt x="137554" y="32520"/>
                  </a:lnTo>
                  <a:lnTo>
                    <a:pt x="136156" y="25119"/>
                  </a:lnTo>
                  <a:lnTo>
                    <a:pt x="132884" y="17845"/>
                  </a:lnTo>
                  <a:lnTo>
                    <a:pt x="119891" y="6644"/>
                  </a:lnTo>
                  <a:lnTo>
                    <a:pt x="111513" y="2019"/>
                  </a:lnTo>
                  <a:lnTo>
                    <a:pt x="92845" y="0"/>
                  </a:lnTo>
                  <a:lnTo>
                    <a:pt x="72850" y="4172"/>
                  </a:lnTo>
                  <a:lnTo>
                    <a:pt x="52265" y="13825"/>
                  </a:lnTo>
                  <a:lnTo>
                    <a:pt x="26534" y="38002"/>
                  </a:lnTo>
                  <a:lnTo>
                    <a:pt x="17642" y="60446"/>
                  </a:lnTo>
                  <a:lnTo>
                    <a:pt x="14860" y="84849"/>
                  </a:lnTo>
                  <a:lnTo>
                    <a:pt x="17523" y="107393"/>
                  </a:lnTo>
                  <a:lnTo>
                    <a:pt x="25725" y="125992"/>
                  </a:lnTo>
                  <a:lnTo>
                    <a:pt x="31188" y="134227"/>
                  </a:lnTo>
                  <a:lnTo>
                    <a:pt x="39510" y="139717"/>
                  </a:lnTo>
                  <a:lnTo>
                    <a:pt x="61233" y="145817"/>
                  </a:lnTo>
                  <a:lnTo>
                    <a:pt x="115814" y="140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25532" y="608362"/>
              <a:ext cx="102055" cy="121871"/>
            </a:xfrm>
            <a:custGeom>
              <a:avLst/>
              <a:gdLst/>
              <a:ahLst/>
              <a:cxnLst/>
              <a:rect l="0" t="0" r="0" b="0"/>
              <a:pathLst>
                <a:path w="102055" h="121871">
                  <a:moveTo>
                    <a:pt x="17826" y="65461"/>
                  </a:moveTo>
                  <a:lnTo>
                    <a:pt x="20945" y="108153"/>
                  </a:lnTo>
                  <a:lnTo>
                    <a:pt x="23892" y="121870"/>
                  </a:lnTo>
                  <a:lnTo>
                    <a:pt x="7677" y="93383"/>
                  </a:lnTo>
                  <a:lnTo>
                    <a:pt x="0" y="58787"/>
                  </a:lnTo>
                  <a:lnTo>
                    <a:pt x="3315" y="24489"/>
                  </a:lnTo>
                  <a:lnTo>
                    <a:pt x="8152" y="15920"/>
                  </a:lnTo>
                  <a:lnTo>
                    <a:pt x="22885" y="3279"/>
                  </a:lnTo>
                  <a:lnTo>
                    <a:pt x="44251" y="0"/>
                  </a:lnTo>
                  <a:lnTo>
                    <a:pt x="102054" y="2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01327" y="610652"/>
              <a:ext cx="16306" cy="126343"/>
            </a:xfrm>
            <a:custGeom>
              <a:avLst/>
              <a:gdLst/>
              <a:ahLst/>
              <a:cxnLst/>
              <a:rect l="0" t="0" r="0" b="0"/>
              <a:pathLst>
                <a:path w="16306" h="126343">
                  <a:moveTo>
                    <a:pt x="0" y="0"/>
                  </a:moveTo>
                  <a:lnTo>
                    <a:pt x="9065" y="58617"/>
                  </a:lnTo>
                  <a:lnTo>
                    <a:pt x="16305" y="102046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32911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64497" y="573478"/>
              <a:ext cx="115126" cy="165778"/>
            </a:xfrm>
            <a:custGeom>
              <a:avLst/>
              <a:gdLst/>
              <a:ahLst/>
              <a:cxnLst/>
              <a:rect l="0" t="0" r="0" b="0"/>
              <a:pathLst>
                <a:path w="115126" h="165778">
                  <a:moveTo>
                    <a:pt x="105285" y="5589"/>
                  </a:moveTo>
                  <a:lnTo>
                    <a:pt x="88517" y="0"/>
                  </a:lnTo>
                  <a:lnTo>
                    <a:pt x="55733" y="2113"/>
                  </a:lnTo>
                  <a:lnTo>
                    <a:pt x="36079" y="10283"/>
                  </a:lnTo>
                  <a:lnTo>
                    <a:pt x="27562" y="15737"/>
                  </a:lnTo>
                  <a:lnTo>
                    <a:pt x="23054" y="22883"/>
                  </a:lnTo>
                  <a:lnTo>
                    <a:pt x="21165" y="40181"/>
                  </a:lnTo>
                  <a:lnTo>
                    <a:pt x="24639" y="47368"/>
                  </a:lnTo>
                  <a:lnTo>
                    <a:pt x="80653" y="97165"/>
                  </a:lnTo>
                  <a:lnTo>
                    <a:pt x="107346" y="112401"/>
                  </a:lnTo>
                  <a:lnTo>
                    <a:pt x="112508" y="120081"/>
                  </a:lnTo>
                  <a:lnTo>
                    <a:pt x="115125" y="141092"/>
                  </a:lnTo>
                  <a:lnTo>
                    <a:pt x="110675" y="149737"/>
                  </a:lnTo>
                  <a:lnTo>
                    <a:pt x="93253" y="162461"/>
                  </a:lnTo>
                  <a:lnTo>
                    <a:pt x="73031" y="165777"/>
                  </a:lnTo>
                  <a:lnTo>
                    <a:pt x="31454" y="158374"/>
                  </a:lnTo>
                  <a:lnTo>
                    <a:pt x="0" y="142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14133" y="642238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11938" y="5264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48808" y="505367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56281"/>
                  </a:lnTo>
                  <a:lnTo>
                    <a:pt x="10336" y="215350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85637" y="601425"/>
              <a:ext cx="147400" cy="19757"/>
            </a:xfrm>
            <a:custGeom>
              <a:avLst/>
              <a:gdLst/>
              <a:ahLst/>
              <a:cxnLst/>
              <a:rect l="0" t="0" r="0" b="0"/>
              <a:pathLst>
                <a:path w="147400" h="19757">
                  <a:moveTo>
                    <a:pt x="147399" y="19756"/>
                  </a:moveTo>
                  <a:lnTo>
                    <a:pt x="113777" y="5285"/>
                  </a:lnTo>
                  <a:lnTo>
                    <a:pt x="62076" y="0"/>
                  </a:lnTo>
                  <a:lnTo>
                    <a:pt x="26972" y="2204"/>
                  </a:lnTo>
                  <a:lnTo>
                    <a:pt x="0" y="9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82094" y="636649"/>
              <a:ext cx="140860" cy="145718"/>
            </a:xfrm>
            <a:custGeom>
              <a:avLst/>
              <a:gdLst/>
              <a:ahLst/>
              <a:cxnLst/>
              <a:rect l="0" t="0" r="0" b="0"/>
              <a:pathLst>
                <a:path w="140860" h="145718">
                  <a:moveTo>
                    <a:pt x="108870" y="5589"/>
                  </a:moveTo>
                  <a:lnTo>
                    <a:pt x="92102" y="0"/>
                  </a:lnTo>
                  <a:lnTo>
                    <a:pt x="40523" y="4442"/>
                  </a:lnTo>
                  <a:lnTo>
                    <a:pt x="16492" y="10148"/>
                  </a:lnTo>
                  <a:lnTo>
                    <a:pt x="8680" y="16817"/>
                  </a:lnTo>
                  <a:lnTo>
                    <a:pt x="0" y="36706"/>
                  </a:lnTo>
                  <a:lnTo>
                    <a:pt x="1195" y="45051"/>
                  </a:lnTo>
                  <a:lnTo>
                    <a:pt x="5501" y="51784"/>
                  </a:lnTo>
                  <a:lnTo>
                    <a:pt x="11881" y="57443"/>
                  </a:lnTo>
                  <a:lnTo>
                    <a:pt x="31448" y="63730"/>
                  </a:lnTo>
                  <a:lnTo>
                    <a:pt x="94558" y="76503"/>
                  </a:lnTo>
                  <a:lnTo>
                    <a:pt x="117717" y="83120"/>
                  </a:lnTo>
                  <a:lnTo>
                    <a:pt x="126466" y="88862"/>
                  </a:lnTo>
                  <a:lnTo>
                    <a:pt x="139307" y="104600"/>
                  </a:lnTo>
                  <a:lnTo>
                    <a:pt x="140859" y="112541"/>
                  </a:lnTo>
                  <a:lnTo>
                    <a:pt x="139555" y="120174"/>
                  </a:lnTo>
                  <a:lnTo>
                    <a:pt x="136346" y="127602"/>
                  </a:lnTo>
                  <a:lnTo>
                    <a:pt x="123421" y="138976"/>
                  </a:lnTo>
                  <a:lnTo>
                    <a:pt x="115061" y="143647"/>
                  </a:lnTo>
                  <a:lnTo>
                    <a:pt x="93294" y="145717"/>
                  </a:lnTo>
                  <a:lnTo>
                    <a:pt x="32165" y="135653"/>
                  </a:lnTo>
                  <a:lnTo>
                    <a:pt x="14113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45157" y="467524"/>
              <a:ext cx="177476" cy="336428"/>
            </a:xfrm>
            <a:custGeom>
              <a:avLst/>
              <a:gdLst/>
              <a:ahLst/>
              <a:cxnLst/>
              <a:rect l="0" t="0" r="0" b="0"/>
              <a:pathLst>
                <a:path w="177476" h="336428">
                  <a:moveTo>
                    <a:pt x="114304" y="279999"/>
                  </a:moveTo>
                  <a:lnTo>
                    <a:pt x="99649" y="236036"/>
                  </a:lnTo>
                  <a:lnTo>
                    <a:pt x="86734" y="219126"/>
                  </a:lnTo>
                  <a:lnTo>
                    <a:pt x="78376" y="211341"/>
                  </a:lnTo>
                  <a:lnTo>
                    <a:pt x="56613" y="202691"/>
                  </a:lnTo>
                  <a:lnTo>
                    <a:pt x="44257" y="200384"/>
                  </a:lnTo>
                  <a:lnTo>
                    <a:pt x="33681" y="202356"/>
                  </a:lnTo>
                  <a:lnTo>
                    <a:pt x="15690" y="213905"/>
                  </a:lnTo>
                  <a:lnTo>
                    <a:pt x="6136" y="233856"/>
                  </a:lnTo>
                  <a:lnTo>
                    <a:pt x="0" y="284792"/>
                  </a:lnTo>
                  <a:lnTo>
                    <a:pt x="5401" y="309035"/>
                  </a:lnTo>
                  <a:lnTo>
                    <a:pt x="10116" y="320414"/>
                  </a:lnTo>
                  <a:lnTo>
                    <a:pt x="17940" y="327999"/>
                  </a:lnTo>
                  <a:lnTo>
                    <a:pt x="39110" y="336427"/>
                  </a:lnTo>
                  <a:lnTo>
                    <a:pt x="60998" y="333934"/>
                  </a:lnTo>
                  <a:lnTo>
                    <a:pt x="81254" y="323857"/>
                  </a:lnTo>
                  <a:lnTo>
                    <a:pt x="98055" y="307680"/>
                  </a:lnTo>
                  <a:lnTo>
                    <a:pt x="119499" y="268699"/>
                  </a:lnTo>
                  <a:lnTo>
                    <a:pt x="138630" y="211137"/>
                  </a:lnTo>
                  <a:lnTo>
                    <a:pt x="151691" y="149500"/>
                  </a:lnTo>
                  <a:lnTo>
                    <a:pt x="152365" y="94171"/>
                  </a:lnTo>
                  <a:lnTo>
                    <a:pt x="141579" y="37921"/>
                  </a:lnTo>
                  <a:lnTo>
                    <a:pt x="126025" y="4461"/>
                  </a:lnTo>
                  <a:lnTo>
                    <a:pt x="119778" y="381"/>
                  </a:lnTo>
                  <a:lnTo>
                    <a:pt x="113274" y="0"/>
                  </a:lnTo>
                  <a:lnTo>
                    <a:pt x="106598" y="2086"/>
                  </a:lnTo>
                  <a:lnTo>
                    <a:pt x="102148" y="9326"/>
                  </a:lnTo>
                  <a:lnTo>
                    <a:pt x="95006" y="59853"/>
                  </a:lnTo>
                  <a:lnTo>
                    <a:pt x="93594" y="120830"/>
                  </a:lnTo>
                  <a:lnTo>
                    <a:pt x="100552" y="180794"/>
                  </a:lnTo>
                  <a:lnTo>
                    <a:pt x="105160" y="222399"/>
                  </a:lnTo>
                  <a:lnTo>
                    <a:pt x="127369" y="279346"/>
                  </a:lnTo>
                  <a:lnTo>
                    <a:pt x="141167" y="294527"/>
                  </a:lnTo>
                  <a:lnTo>
                    <a:pt x="162428" y="306530"/>
                  </a:lnTo>
                  <a:lnTo>
                    <a:pt x="177475" y="311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75274" y="684352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85803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59503" y="652766"/>
              <a:ext cx="102869" cy="141912"/>
            </a:xfrm>
            <a:custGeom>
              <a:avLst/>
              <a:gdLst/>
              <a:ahLst/>
              <a:cxnLst/>
              <a:rect l="0" t="0" r="0" b="0"/>
              <a:pathLst>
                <a:path w="102869" h="141912">
                  <a:moveTo>
                    <a:pt x="73699" y="0"/>
                  </a:moveTo>
                  <a:lnTo>
                    <a:pt x="31007" y="3120"/>
                  </a:lnTo>
                  <a:lnTo>
                    <a:pt x="20671" y="5590"/>
                  </a:lnTo>
                  <a:lnTo>
                    <a:pt x="13781" y="11915"/>
                  </a:lnTo>
                  <a:lnTo>
                    <a:pt x="6124" y="31422"/>
                  </a:lnTo>
                  <a:lnTo>
                    <a:pt x="7592" y="39666"/>
                  </a:lnTo>
                  <a:lnTo>
                    <a:pt x="12080" y="46331"/>
                  </a:lnTo>
                  <a:lnTo>
                    <a:pt x="54233" y="76595"/>
                  </a:lnTo>
                  <a:lnTo>
                    <a:pt x="99904" y="103312"/>
                  </a:lnTo>
                  <a:lnTo>
                    <a:pt x="102868" y="110989"/>
                  </a:lnTo>
                  <a:lnTo>
                    <a:pt x="102503" y="119616"/>
                  </a:lnTo>
                  <a:lnTo>
                    <a:pt x="99921" y="128877"/>
                  </a:lnTo>
                  <a:lnTo>
                    <a:pt x="93520" y="135051"/>
                  </a:lnTo>
                  <a:lnTo>
                    <a:pt x="73929" y="141911"/>
                  </a:lnTo>
                  <a:lnTo>
                    <a:pt x="42182" y="14018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07552" y="473782"/>
              <a:ext cx="30936" cy="326384"/>
            </a:xfrm>
            <a:custGeom>
              <a:avLst/>
              <a:gdLst/>
              <a:ahLst/>
              <a:cxnLst/>
              <a:rect l="0" t="0" r="0" b="0"/>
              <a:pathLst>
                <a:path w="30936" h="326384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8" y="143767"/>
                  </a:lnTo>
                  <a:lnTo>
                    <a:pt x="14041" y="194676"/>
                  </a:lnTo>
                  <a:lnTo>
                    <a:pt x="20319" y="257950"/>
                  </a:lnTo>
                  <a:lnTo>
                    <a:pt x="28491" y="306150"/>
                  </a:lnTo>
                  <a:lnTo>
                    <a:pt x="3093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91088" y="579067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182696" y="2195"/>
                  </a:lnTo>
                  <a:lnTo>
                    <a:pt x="134850" y="650"/>
                  </a:lnTo>
                  <a:lnTo>
                    <a:pt x="71870" y="128"/>
                  </a:lnTo>
                  <a:lnTo>
                    <a:pt x="12699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89932" y="646851"/>
              <a:ext cx="320395" cy="163844"/>
            </a:xfrm>
            <a:custGeom>
              <a:avLst/>
              <a:gdLst/>
              <a:ahLst/>
              <a:cxnLst/>
              <a:rect l="0" t="0" r="0" b="0"/>
              <a:pathLst>
                <a:path w="320395" h="163844">
                  <a:moveTo>
                    <a:pt x="106483" y="79615"/>
                  </a:moveTo>
                  <a:lnTo>
                    <a:pt x="112071" y="62847"/>
                  </a:lnTo>
                  <a:lnTo>
                    <a:pt x="111696" y="45256"/>
                  </a:lnTo>
                  <a:lnTo>
                    <a:pt x="106460" y="26910"/>
                  </a:lnTo>
                  <a:lnTo>
                    <a:pt x="96334" y="10957"/>
                  </a:lnTo>
                  <a:lnTo>
                    <a:pt x="88018" y="5767"/>
                  </a:lnTo>
                  <a:lnTo>
                    <a:pt x="66301" y="0"/>
                  </a:lnTo>
                  <a:lnTo>
                    <a:pt x="56298" y="802"/>
                  </a:lnTo>
                  <a:lnTo>
                    <a:pt x="38945" y="7932"/>
                  </a:lnTo>
                  <a:lnTo>
                    <a:pt x="16021" y="30690"/>
                  </a:lnTo>
                  <a:lnTo>
                    <a:pt x="0" y="59659"/>
                  </a:lnTo>
                  <a:lnTo>
                    <a:pt x="1055" y="83224"/>
                  </a:lnTo>
                  <a:lnTo>
                    <a:pt x="9323" y="106955"/>
                  </a:lnTo>
                  <a:lnTo>
                    <a:pt x="20796" y="125301"/>
                  </a:lnTo>
                  <a:lnTo>
                    <a:pt x="29472" y="131130"/>
                  </a:lnTo>
                  <a:lnTo>
                    <a:pt x="51588" y="137605"/>
                  </a:lnTo>
                  <a:lnTo>
                    <a:pt x="84758" y="135662"/>
                  </a:lnTo>
                  <a:lnTo>
                    <a:pt x="93169" y="131017"/>
                  </a:lnTo>
                  <a:lnTo>
                    <a:pt x="105635" y="116498"/>
                  </a:lnTo>
                  <a:lnTo>
                    <a:pt x="119229" y="88594"/>
                  </a:lnTo>
                  <a:lnTo>
                    <a:pt x="121999" y="86770"/>
                  </a:lnTo>
                  <a:lnTo>
                    <a:pt x="123846" y="90234"/>
                  </a:lnTo>
                  <a:lnTo>
                    <a:pt x="128238" y="105392"/>
                  </a:lnTo>
                  <a:lnTo>
                    <a:pt x="150120" y="140599"/>
                  </a:lnTo>
                  <a:lnTo>
                    <a:pt x="156631" y="148347"/>
                  </a:lnTo>
                  <a:lnTo>
                    <a:pt x="165652" y="152342"/>
                  </a:lnTo>
                  <a:lnTo>
                    <a:pt x="188152" y="153662"/>
                  </a:lnTo>
                  <a:lnTo>
                    <a:pt x="197194" y="150037"/>
                  </a:lnTo>
                  <a:lnTo>
                    <a:pt x="210360" y="136650"/>
                  </a:lnTo>
                  <a:lnTo>
                    <a:pt x="213169" y="128167"/>
                  </a:lnTo>
                  <a:lnTo>
                    <a:pt x="213872" y="106479"/>
                  </a:lnTo>
                  <a:lnTo>
                    <a:pt x="215511" y="108053"/>
                  </a:lnTo>
                  <a:lnTo>
                    <a:pt x="226544" y="135795"/>
                  </a:lnTo>
                  <a:lnTo>
                    <a:pt x="226298" y="139295"/>
                  </a:lnTo>
                  <a:lnTo>
                    <a:pt x="223795" y="139289"/>
                  </a:lnTo>
                  <a:lnTo>
                    <a:pt x="219786" y="136945"/>
                  </a:lnTo>
                  <a:lnTo>
                    <a:pt x="215331" y="118743"/>
                  </a:lnTo>
                  <a:lnTo>
                    <a:pt x="206171" y="59551"/>
                  </a:lnTo>
                  <a:lnTo>
                    <a:pt x="208500" y="37942"/>
                  </a:lnTo>
                  <a:lnTo>
                    <a:pt x="214269" y="30776"/>
                  </a:lnTo>
                  <a:lnTo>
                    <a:pt x="233156" y="22814"/>
                  </a:lnTo>
                  <a:lnTo>
                    <a:pt x="242404" y="23030"/>
                  </a:lnTo>
                  <a:lnTo>
                    <a:pt x="258919" y="29510"/>
                  </a:lnTo>
                  <a:lnTo>
                    <a:pt x="281370" y="51901"/>
                  </a:lnTo>
                  <a:lnTo>
                    <a:pt x="313855" y="101182"/>
                  </a:lnTo>
                  <a:lnTo>
                    <a:pt x="318431" y="111540"/>
                  </a:lnTo>
                  <a:lnTo>
                    <a:pt x="320394" y="135528"/>
                  </a:lnTo>
                  <a:lnTo>
                    <a:pt x="317052" y="163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356551" y="651375"/>
              <a:ext cx="371574" cy="201434"/>
            </a:xfrm>
            <a:custGeom>
              <a:avLst/>
              <a:gdLst/>
              <a:ahLst/>
              <a:cxnLst/>
              <a:rect l="0" t="0" r="0" b="0"/>
              <a:pathLst>
                <a:path w="371574" h="201434">
                  <a:moveTo>
                    <a:pt x="76776" y="54034"/>
                  </a:moveTo>
                  <a:lnTo>
                    <a:pt x="76776" y="31677"/>
                  </a:lnTo>
                  <a:lnTo>
                    <a:pt x="70536" y="14462"/>
                  </a:lnTo>
                  <a:lnTo>
                    <a:pt x="65597" y="6595"/>
                  </a:lnTo>
                  <a:lnTo>
                    <a:pt x="58795" y="2521"/>
                  </a:lnTo>
                  <a:lnTo>
                    <a:pt x="41878" y="1114"/>
                  </a:lnTo>
                  <a:lnTo>
                    <a:pt x="25780" y="7507"/>
                  </a:lnTo>
                  <a:lnTo>
                    <a:pt x="18213" y="12487"/>
                  </a:lnTo>
                  <a:lnTo>
                    <a:pt x="6683" y="33619"/>
                  </a:lnTo>
                  <a:lnTo>
                    <a:pt x="0" y="61338"/>
                  </a:lnTo>
                  <a:lnTo>
                    <a:pt x="928" y="89256"/>
                  </a:lnTo>
                  <a:lnTo>
                    <a:pt x="13618" y="125691"/>
                  </a:lnTo>
                  <a:lnTo>
                    <a:pt x="28819" y="141644"/>
                  </a:lnTo>
                  <a:lnTo>
                    <a:pt x="37785" y="147535"/>
                  </a:lnTo>
                  <a:lnTo>
                    <a:pt x="57106" y="150962"/>
                  </a:lnTo>
                  <a:lnTo>
                    <a:pt x="67172" y="150238"/>
                  </a:lnTo>
                  <a:lnTo>
                    <a:pt x="84595" y="143195"/>
                  </a:lnTo>
                  <a:lnTo>
                    <a:pt x="141868" y="104919"/>
                  </a:lnTo>
                  <a:lnTo>
                    <a:pt x="196911" y="88305"/>
                  </a:lnTo>
                  <a:lnTo>
                    <a:pt x="240886" y="63706"/>
                  </a:lnTo>
                  <a:lnTo>
                    <a:pt x="249353" y="56973"/>
                  </a:lnTo>
                  <a:lnTo>
                    <a:pt x="253828" y="47804"/>
                  </a:lnTo>
                  <a:lnTo>
                    <a:pt x="255682" y="25139"/>
                  </a:lnTo>
                  <a:lnTo>
                    <a:pt x="252198" y="16053"/>
                  </a:lnTo>
                  <a:lnTo>
                    <a:pt x="238969" y="2838"/>
                  </a:lnTo>
                  <a:lnTo>
                    <a:pt x="230528" y="16"/>
                  </a:lnTo>
                  <a:lnTo>
                    <a:pt x="211791" y="0"/>
                  </a:lnTo>
                  <a:lnTo>
                    <a:pt x="194884" y="7012"/>
                  </a:lnTo>
                  <a:lnTo>
                    <a:pt x="179571" y="19097"/>
                  </a:lnTo>
                  <a:lnTo>
                    <a:pt x="164966" y="36167"/>
                  </a:lnTo>
                  <a:lnTo>
                    <a:pt x="156916" y="58571"/>
                  </a:lnTo>
                  <a:lnTo>
                    <a:pt x="154769" y="71097"/>
                  </a:lnTo>
                  <a:lnTo>
                    <a:pt x="158622" y="94373"/>
                  </a:lnTo>
                  <a:lnTo>
                    <a:pt x="169303" y="115246"/>
                  </a:lnTo>
                  <a:lnTo>
                    <a:pt x="214738" y="155089"/>
                  </a:lnTo>
                  <a:lnTo>
                    <a:pt x="258315" y="175338"/>
                  </a:lnTo>
                  <a:lnTo>
                    <a:pt x="314583" y="190602"/>
                  </a:lnTo>
                  <a:lnTo>
                    <a:pt x="371573" y="201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6816" y="1073906"/>
              <a:ext cx="146480" cy="347442"/>
            </a:xfrm>
            <a:custGeom>
              <a:avLst/>
              <a:gdLst/>
              <a:ahLst/>
              <a:cxnLst/>
              <a:rect l="0" t="0" r="0" b="0"/>
              <a:pathLst>
                <a:path w="146480" h="347442">
                  <a:moveTo>
                    <a:pt x="51722" y="347441"/>
                  </a:moveTo>
                  <a:lnTo>
                    <a:pt x="33764" y="285160"/>
                  </a:lnTo>
                  <a:lnTo>
                    <a:pt x="23175" y="231110"/>
                  </a:lnTo>
                  <a:lnTo>
                    <a:pt x="19148" y="205661"/>
                  </a:lnTo>
                  <a:lnTo>
                    <a:pt x="3737" y="164020"/>
                  </a:lnTo>
                  <a:lnTo>
                    <a:pt x="0" y="105839"/>
                  </a:lnTo>
                  <a:lnTo>
                    <a:pt x="10654" y="43574"/>
                  </a:lnTo>
                  <a:lnTo>
                    <a:pt x="13815" y="32559"/>
                  </a:lnTo>
                  <a:lnTo>
                    <a:pt x="20602" y="24046"/>
                  </a:lnTo>
                  <a:lnTo>
                    <a:pt x="40621" y="11467"/>
                  </a:lnTo>
                  <a:lnTo>
                    <a:pt x="97666" y="2265"/>
                  </a:lnTo>
                  <a:lnTo>
                    <a:pt x="1464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1139" y="1265565"/>
              <a:ext cx="221100" cy="18912"/>
            </a:xfrm>
            <a:custGeom>
              <a:avLst/>
              <a:gdLst/>
              <a:ahLst/>
              <a:cxnLst/>
              <a:rect l="0" t="0" r="0" b="0"/>
              <a:pathLst>
                <a:path w="221100" h="18912">
                  <a:moveTo>
                    <a:pt x="221099" y="8383"/>
                  </a:moveTo>
                  <a:lnTo>
                    <a:pt x="162482" y="2794"/>
                  </a:lnTo>
                  <a:lnTo>
                    <a:pt x="102242" y="0"/>
                  </a:lnTo>
                  <a:lnTo>
                    <a:pt x="51002" y="6380"/>
                  </a:lnTo>
                  <a:lnTo>
                    <a:pt x="27347" y="8663"/>
                  </a:lnTo>
                  <a:lnTo>
                    <a:pt x="0" y="18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4352" y="1273948"/>
              <a:ext cx="84229" cy="139576"/>
            </a:xfrm>
            <a:custGeom>
              <a:avLst/>
              <a:gdLst/>
              <a:ahLst/>
              <a:cxnLst/>
              <a:rect l="0" t="0" r="0" b="0"/>
              <a:pathLst>
                <a:path w="84229" h="139576">
                  <a:moveTo>
                    <a:pt x="0" y="63171"/>
                  </a:moveTo>
                  <a:lnTo>
                    <a:pt x="17958" y="117046"/>
                  </a:lnTo>
                  <a:lnTo>
                    <a:pt x="25858" y="139575"/>
                  </a:lnTo>
                  <a:lnTo>
                    <a:pt x="13227" y="86063"/>
                  </a:lnTo>
                  <a:lnTo>
                    <a:pt x="5609" y="52016"/>
                  </a:lnTo>
                  <a:lnTo>
                    <a:pt x="7562" y="26238"/>
                  </a:lnTo>
                  <a:lnTo>
                    <a:pt x="13230" y="17492"/>
                  </a:lnTo>
                  <a:lnTo>
                    <a:pt x="21688" y="11661"/>
                  </a:lnTo>
                  <a:lnTo>
                    <a:pt x="52829" y="345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0896" y="1321001"/>
              <a:ext cx="97637" cy="133664"/>
            </a:xfrm>
            <a:custGeom>
              <a:avLst/>
              <a:gdLst/>
              <a:ahLst/>
              <a:cxnLst/>
              <a:rect l="0" t="0" r="0" b="0"/>
              <a:pathLst>
                <a:path w="97637" h="133664">
                  <a:moveTo>
                    <a:pt x="74026" y="5589"/>
                  </a:moveTo>
                  <a:lnTo>
                    <a:pt x="57258" y="0"/>
                  </a:lnTo>
                  <a:lnTo>
                    <a:pt x="39667" y="3495"/>
                  </a:lnTo>
                  <a:lnTo>
                    <a:pt x="21321" y="14017"/>
                  </a:lnTo>
                  <a:lnTo>
                    <a:pt x="5368" y="30392"/>
                  </a:lnTo>
                  <a:lnTo>
                    <a:pt x="1348" y="39672"/>
                  </a:lnTo>
                  <a:lnTo>
                    <a:pt x="0" y="59342"/>
                  </a:lnTo>
                  <a:lnTo>
                    <a:pt x="5819" y="90146"/>
                  </a:lnTo>
                  <a:lnTo>
                    <a:pt x="20541" y="115911"/>
                  </a:lnTo>
                  <a:lnTo>
                    <a:pt x="36217" y="127931"/>
                  </a:lnTo>
                  <a:lnTo>
                    <a:pt x="45310" y="132774"/>
                  </a:lnTo>
                  <a:lnTo>
                    <a:pt x="54882" y="133663"/>
                  </a:lnTo>
                  <a:lnTo>
                    <a:pt x="74876" y="128411"/>
                  </a:lnTo>
                  <a:lnTo>
                    <a:pt x="89222" y="115159"/>
                  </a:lnTo>
                  <a:lnTo>
                    <a:pt x="94685" y="106712"/>
                  </a:lnTo>
                  <a:lnTo>
                    <a:pt x="97636" y="87967"/>
                  </a:lnTo>
                  <a:lnTo>
                    <a:pt x="89998" y="47338"/>
                  </a:lnTo>
                  <a:lnTo>
                    <a:pt x="85844" y="40441"/>
                  </a:lnTo>
                  <a:lnTo>
                    <a:pt x="80735" y="35842"/>
                  </a:lnTo>
                  <a:lnTo>
                    <a:pt x="63497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89678" y="1338539"/>
              <a:ext cx="189514" cy="135451"/>
            </a:xfrm>
            <a:custGeom>
              <a:avLst/>
              <a:gdLst/>
              <a:ahLst/>
              <a:cxnLst/>
              <a:rect l="0" t="0" r="0" b="0"/>
              <a:pathLst>
                <a:path w="189514" h="135451">
                  <a:moveTo>
                    <a:pt x="0" y="61751"/>
                  </a:moveTo>
                  <a:lnTo>
                    <a:pt x="0" y="84108"/>
                  </a:lnTo>
                  <a:lnTo>
                    <a:pt x="11179" y="114778"/>
                  </a:lnTo>
                  <a:lnTo>
                    <a:pt x="13302" y="118159"/>
                  </a:lnTo>
                  <a:lnTo>
                    <a:pt x="13547" y="116904"/>
                  </a:lnTo>
                  <a:lnTo>
                    <a:pt x="1641" y="55076"/>
                  </a:lnTo>
                  <a:lnTo>
                    <a:pt x="6968" y="34998"/>
                  </a:lnTo>
                  <a:lnTo>
                    <a:pt x="11665" y="26368"/>
                  </a:lnTo>
                  <a:lnTo>
                    <a:pt x="18305" y="22954"/>
                  </a:lnTo>
                  <a:lnTo>
                    <a:pt x="26241" y="23018"/>
                  </a:lnTo>
                  <a:lnTo>
                    <a:pt x="35042" y="25401"/>
                  </a:lnTo>
                  <a:lnTo>
                    <a:pt x="42079" y="30498"/>
                  </a:lnTo>
                  <a:lnTo>
                    <a:pt x="53017" y="45521"/>
                  </a:lnTo>
                  <a:lnTo>
                    <a:pt x="67231" y="76742"/>
                  </a:lnTo>
                  <a:lnTo>
                    <a:pt x="64852" y="31077"/>
                  </a:lnTo>
                  <a:lnTo>
                    <a:pt x="68987" y="9513"/>
                  </a:lnTo>
                  <a:lnTo>
                    <a:pt x="74068" y="3529"/>
                  </a:lnTo>
                  <a:lnTo>
                    <a:pt x="80964" y="709"/>
                  </a:lnTo>
                  <a:lnTo>
                    <a:pt x="89071" y="0"/>
                  </a:lnTo>
                  <a:lnTo>
                    <a:pt x="107438" y="5450"/>
                  </a:lnTo>
                  <a:lnTo>
                    <a:pt x="126129" y="16841"/>
                  </a:lnTo>
                  <a:lnTo>
                    <a:pt x="164457" y="62769"/>
                  </a:lnTo>
                  <a:lnTo>
                    <a:pt x="183351" y="102896"/>
                  </a:lnTo>
                  <a:lnTo>
                    <a:pt x="189513" y="1354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66172" y="1152620"/>
              <a:ext cx="341306" cy="314986"/>
            </a:xfrm>
            <a:custGeom>
              <a:avLst/>
              <a:gdLst/>
              <a:ahLst/>
              <a:cxnLst/>
              <a:rect l="0" t="0" r="0" b="0"/>
              <a:pathLst>
                <a:path w="341306" h="314986">
                  <a:moveTo>
                    <a:pt x="144688" y="5514"/>
                  </a:moveTo>
                  <a:lnTo>
                    <a:pt x="122331" y="5514"/>
                  </a:lnTo>
                  <a:lnTo>
                    <a:pt x="91660" y="16693"/>
                  </a:lnTo>
                  <a:lnTo>
                    <a:pt x="65935" y="34823"/>
                  </a:lnTo>
                  <a:lnTo>
                    <a:pt x="22028" y="90467"/>
                  </a:lnTo>
                  <a:lnTo>
                    <a:pt x="6439" y="121542"/>
                  </a:lnTo>
                  <a:lnTo>
                    <a:pt x="0" y="158566"/>
                  </a:lnTo>
                  <a:lnTo>
                    <a:pt x="3681" y="193583"/>
                  </a:lnTo>
                  <a:lnTo>
                    <a:pt x="30178" y="247480"/>
                  </a:lnTo>
                  <a:lnTo>
                    <a:pt x="44662" y="267472"/>
                  </a:lnTo>
                  <a:lnTo>
                    <a:pt x="62797" y="284157"/>
                  </a:lnTo>
                  <a:lnTo>
                    <a:pt x="111441" y="305527"/>
                  </a:lnTo>
                  <a:lnTo>
                    <a:pt x="152254" y="314985"/>
                  </a:lnTo>
                  <a:lnTo>
                    <a:pt x="193983" y="310249"/>
                  </a:lnTo>
                  <a:lnTo>
                    <a:pt x="246885" y="288280"/>
                  </a:lnTo>
                  <a:lnTo>
                    <a:pt x="285888" y="261411"/>
                  </a:lnTo>
                  <a:lnTo>
                    <a:pt x="308837" y="234973"/>
                  </a:lnTo>
                  <a:lnTo>
                    <a:pt x="333171" y="175880"/>
                  </a:lnTo>
                  <a:lnTo>
                    <a:pt x="341305" y="139831"/>
                  </a:lnTo>
                  <a:lnTo>
                    <a:pt x="340595" y="99514"/>
                  </a:lnTo>
                  <a:lnTo>
                    <a:pt x="334703" y="74198"/>
                  </a:lnTo>
                  <a:lnTo>
                    <a:pt x="318232" y="46792"/>
                  </a:lnTo>
                  <a:lnTo>
                    <a:pt x="284813" y="9376"/>
                  </a:lnTo>
                  <a:lnTo>
                    <a:pt x="261558" y="1381"/>
                  </a:lnTo>
                  <a:lnTo>
                    <a:pt x="218700" y="0"/>
                  </a:lnTo>
                  <a:lnTo>
                    <a:pt x="165745" y="5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88822" y="1295005"/>
              <a:ext cx="97761" cy="110702"/>
            </a:xfrm>
            <a:custGeom>
              <a:avLst/>
              <a:gdLst/>
              <a:ahLst/>
              <a:cxnLst/>
              <a:rect l="0" t="0" r="0" b="0"/>
              <a:pathLst>
                <a:path w="97761" h="110702">
                  <a:moveTo>
                    <a:pt x="69520" y="10528"/>
                  </a:moveTo>
                  <a:lnTo>
                    <a:pt x="52752" y="4939"/>
                  </a:lnTo>
                  <a:lnTo>
                    <a:pt x="45473" y="5632"/>
                  </a:lnTo>
                  <a:lnTo>
                    <a:pt x="31146" y="12642"/>
                  </a:lnTo>
                  <a:lnTo>
                    <a:pt x="9927" y="35331"/>
                  </a:lnTo>
                  <a:lnTo>
                    <a:pt x="2089" y="57426"/>
                  </a:lnTo>
                  <a:lnTo>
                    <a:pt x="0" y="69870"/>
                  </a:lnTo>
                  <a:lnTo>
                    <a:pt x="3917" y="89935"/>
                  </a:lnTo>
                  <a:lnTo>
                    <a:pt x="8237" y="98561"/>
                  </a:lnTo>
                  <a:lnTo>
                    <a:pt x="15796" y="104312"/>
                  </a:lnTo>
                  <a:lnTo>
                    <a:pt x="36674" y="110701"/>
                  </a:lnTo>
                  <a:lnTo>
                    <a:pt x="58431" y="107302"/>
                  </a:lnTo>
                  <a:lnTo>
                    <a:pt x="69146" y="103120"/>
                  </a:lnTo>
                  <a:lnTo>
                    <a:pt x="84171" y="89115"/>
                  </a:lnTo>
                  <a:lnTo>
                    <a:pt x="89816" y="80467"/>
                  </a:lnTo>
                  <a:lnTo>
                    <a:pt x="97760" y="45939"/>
                  </a:lnTo>
                  <a:lnTo>
                    <a:pt x="95366" y="35305"/>
                  </a:lnTo>
                  <a:lnTo>
                    <a:pt x="695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10984" y="1284346"/>
              <a:ext cx="136871" cy="115945"/>
            </a:xfrm>
            <a:custGeom>
              <a:avLst/>
              <a:gdLst/>
              <a:ahLst/>
              <a:cxnLst/>
              <a:rect l="0" t="0" r="0" b="0"/>
              <a:pathLst>
                <a:path w="136871" h="115945">
                  <a:moveTo>
                    <a:pt x="0" y="21187"/>
                  </a:moveTo>
                  <a:lnTo>
                    <a:pt x="27511" y="75062"/>
                  </a:lnTo>
                  <a:lnTo>
                    <a:pt x="34844" y="95434"/>
                  </a:lnTo>
                  <a:lnTo>
                    <a:pt x="34928" y="98761"/>
                  </a:lnTo>
                  <a:lnTo>
                    <a:pt x="32644" y="97470"/>
                  </a:lnTo>
                  <a:lnTo>
                    <a:pt x="28782" y="93099"/>
                  </a:lnTo>
                  <a:lnTo>
                    <a:pt x="17757" y="64591"/>
                  </a:lnTo>
                  <a:lnTo>
                    <a:pt x="16861" y="42818"/>
                  </a:lnTo>
                  <a:lnTo>
                    <a:pt x="21532" y="22612"/>
                  </a:lnTo>
                  <a:lnTo>
                    <a:pt x="31407" y="5833"/>
                  </a:lnTo>
                  <a:lnTo>
                    <a:pt x="38485" y="1592"/>
                  </a:lnTo>
                  <a:lnTo>
                    <a:pt x="55709" y="0"/>
                  </a:lnTo>
                  <a:lnTo>
                    <a:pt x="85137" y="11270"/>
                  </a:lnTo>
                  <a:lnTo>
                    <a:pt x="110494" y="35016"/>
                  </a:lnTo>
                  <a:lnTo>
                    <a:pt x="127235" y="69868"/>
                  </a:lnTo>
                  <a:lnTo>
                    <a:pt x="136870" y="115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87011" y="1241603"/>
              <a:ext cx="150399" cy="127291"/>
            </a:xfrm>
            <a:custGeom>
              <a:avLst/>
              <a:gdLst/>
              <a:ahLst/>
              <a:cxnLst/>
              <a:rect l="0" t="0" r="0" b="0"/>
              <a:pathLst>
                <a:path w="150399" h="127291">
                  <a:moveTo>
                    <a:pt x="97755" y="63930"/>
                  </a:moveTo>
                  <a:lnTo>
                    <a:pt x="103345" y="47163"/>
                  </a:lnTo>
                  <a:lnTo>
                    <a:pt x="102651" y="39884"/>
                  </a:lnTo>
                  <a:lnTo>
                    <a:pt x="95642" y="25557"/>
                  </a:lnTo>
                  <a:lnTo>
                    <a:pt x="78542" y="4337"/>
                  </a:lnTo>
                  <a:lnTo>
                    <a:pt x="69739" y="805"/>
                  </a:lnTo>
                  <a:lnTo>
                    <a:pt x="47479" y="0"/>
                  </a:lnTo>
                  <a:lnTo>
                    <a:pt x="28227" y="6661"/>
                  </a:lnTo>
                  <a:lnTo>
                    <a:pt x="19818" y="11713"/>
                  </a:lnTo>
                  <a:lnTo>
                    <a:pt x="7354" y="26684"/>
                  </a:lnTo>
                  <a:lnTo>
                    <a:pt x="2393" y="35590"/>
                  </a:lnTo>
                  <a:lnTo>
                    <a:pt x="0" y="54844"/>
                  </a:lnTo>
                  <a:lnTo>
                    <a:pt x="7996" y="95801"/>
                  </a:lnTo>
                  <a:lnTo>
                    <a:pt x="23067" y="121596"/>
                  </a:lnTo>
                  <a:lnTo>
                    <a:pt x="30416" y="125771"/>
                  </a:lnTo>
                  <a:lnTo>
                    <a:pt x="47939" y="127290"/>
                  </a:lnTo>
                  <a:lnTo>
                    <a:pt x="56356" y="123718"/>
                  </a:lnTo>
                  <a:lnTo>
                    <a:pt x="71947" y="110390"/>
                  </a:lnTo>
                  <a:lnTo>
                    <a:pt x="80436" y="89648"/>
                  </a:lnTo>
                  <a:lnTo>
                    <a:pt x="82700" y="77566"/>
                  </a:lnTo>
                  <a:lnTo>
                    <a:pt x="85378" y="73021"/>
                  </a:lnTo>
                  <a:lnTo>
                    <a:pt x="88334" y="73500"/>
                  </a:lnTo>
                  <a:lnTo>
                    <a:pt x="107073" y="93897"/>
                  </a:lnTo>
                  <a:lnTo>
                    <a:pt x="150398" y="116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47979" y="1242235"/>
              <a:ext cx="147400" cy="126470"/>
            </a:xfrm>
            <a:custGeom>
              <a:avLst/>
              <a:gdLst/>
              <a:ahLst/>
              <a:cxnLst/>
              <a:rect l="0" t="0" r="0" b="0"/>
              <a:pathLst>
                <a:path w="147400" h="126470">
                  <a:moveTo>
                    <a:pt x="0" y="52770"/>
                  </a:moveTo>
                  <a:lnTo>
                    <a:pt x="15618" y="99626"/>
                  </a:lnTo>
                  <a:lnTo>
                    <a:pt x="12557" y="85760"/>
                  </a:lnTo>
                  <a:lnTo>
                    <a:pt x="12299" y="53706"/>
                  </a:lnTo>
                  <a:lnTo>
                    <a:pt x="16385" y="32129"/>
                  </a:lnTo>
                  <a:lnTo>
                    <a:pt x="30851" y="5840"/>
                  </a:lnTo>
                  <a:lnTo>
                    <a:pt x="38115" y="1596"/>
                  </a:lnTo>
                  <a:lnTo>
                    <a:pt x="55544" y="0"/>
                  </a:lnTo>
                  <a:lnTo>
                    <a:pt x="71870" y="6310"/>
                  </a:lnTo>
                  <a:lnTo>
                    <a:pt x="86924" y="18083"/>
                  </a:lnTo>
                  <a:lnTo>
                    <a:pt x="122725" y="69866"/>
                  </a:lnTo>
                  <a:lnTo>
                    <a:pt x="147399" y="1264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48020" y="1263419"/>
              <a:ext cx="126343" cy="100978"/>
            </a:xfrm>
            <a:custGeom>
              <a:avLst/>
              <a:gdLst/>
              <a:ahLst/>
              <a:cxnLst/>
              <a:rect l="0" t="0" r="0" b="0"/>
              <a:pathLst>
                <a:path w="126343" h="100978">
                  <a:moveTo>
                    <a:pt x="0" y="21057"/>
                  </a:moveTo>
                  <a:lnTo>
                    <a:pt x="0" y="43414"/>
                  </a:lnTo>
                  <a:lnTo>
                    <a:pt x="6239" y="60629"/>
                  </a:lnTo>
                  <a:lnTo>
                    <a:pt x="29309" y="90745"/>
                  </a:lnTo>
                  <a:lnTo>
                    <a:pt x="48901" y="98823"/>
                  </a:lnTo>
                  <a:lnTo>
                    <a:pt x="60677" y="100977"/>
                  </a:lnTo>
                  <a:lnTo>
                    <a:pt x="80000" y="97131"/>
                  </a:lnTo>
                  <a:lnTo>
                    <a:pt x="88428" y="92830"/>
                  </a:lnTo>
                  <a:lnTo>
                    <a:pt x="100913" y="78693"/>
                  </a:lnTo>
                  <a:lnTo>
                    <a:pt x="118460" y="4102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37533" y="1245001"/>
              <a:ext cx="231628" cy="113176"/>
            </a:xfrm>
            <a:custGeom>
              <a:avLst/>
              <a:gdLst/>
              <a:ahLst/>
              <a:cxnLst/>
              <a:rect l="0" t="0" r="0" b="0"/>
              <a:pathLst>
                <a:path w="231628" h="113176">
                  <a:moveTo>
                    <a:pt x="0" y="50004"/>
                  </a:moveTo>
                  <a:lnTo>
                    <a:pt x="14655" y="93966"/>
                  </a:lnTo>
                  <a:lnTo>
                    <a:pt x="17959" y="96860"/>
                  </a:lnTo>
                  <a:lnTo>
                    <a:pt x="21331" y="95279"/>
                  </a:lnTo>
                  <a:lnTo>
                    <a:pt x="24749" y="90716"/>
                  </a:lnTo>
                  <a:lnTo>
                    <a:pt x="29560" y="61937"/>
                  </a:lnTo>
                  <a:lnTo>
                    <a:pt x="26290" y="19865"/>
                  </a:lnTo>
                  <a:lnTo>
                    <a:pt x="33522" y="3074"/>
                  </a:lnTo>
                  <a:lnTo>
                    <a:pt x="38726" y="0"/>
                  </a:lnTo>
                  <a:lnTo>
                    <a:pt x="44534" y="290"/>
                  </a:lnTo>
                  <a:lnTo>
                    <a:pt x="76257" y="17567"/>
                  </a:lnTo>
                  <a:lnTo>
                    <a:pt x="89654" y="33248"/>
                  </a:lnTo>
                  <a:lnTo>
                    <a:pt x="94865" y="42342"/>
                  </a:lnTo>
                  <a:lnTo>
                    <a:pt x="99508" y="44896"/>
                  </a:lnTo>
                  <a:lnTo>
                    <a:pt x="103774" y="43089"/>
                  </a:lnTo>
                  <a:lnTo>
                    <a:pt x="124614" y="14973"/>
                  </a:lnTo>
                  <a:lnTo>
                    <a:pt x="133379" y="10272"/>
                  </a:lnTo>
                  <a:lnTo>
                    <a:pt x="155596" y="8169"/>
                  </a:lnTo>
                  <a:lnTo>
                    <a:pt x="165732" y="11585"/>
                  </a:lnTo>
                  <a:lnTo>
                    <a:pt x="183233" y="24740"/>
                  </a:lnTo>
                  <a:lnTo>
                    <a:pt x="206240" y="51877"/>
                  </a:lnTo>
                  <a:lnTo>
                    <a:pt x="214495" y="75013"/>
                  </a:lnTo>
                  <a:lnTo>
                    <a:pt x="219334" y="96214"/>
                  </a:lnTo>
                  <a:lnTo>
                    <a:pt x="231627" y="113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37271" y="1094963"/>
              <a:ext cx="166811" cy="265260"/>
            </a:xfrm>
            <a:custGeom>
              <a:avLst/>
              <a:gdLst/>
              <a:ahLst/>
              <a:cxnLst/>
              <a:rect l="0" t="0" r="0" b="0"/>
              <a:pathLst>
                <a:path w="166811" h="265260">
                  <a:moveTo>
                    <a:pt x="5589" y="0"/>
                  </a:moveTo>
                  <a:lnTo>
                    <a:pt x="0" y="16768"/>
                  </a:lnTo>
                  <a:lnTo>
                    <a:pt x="3271" y="70686"/>
                  </a:lnTo>
                  <a:lnTo>
                    <a:pt x="6072" y="119340"/>
                  </a:lnTo>
                  <a:lnTo>
                    <a:pt x="16906" y="178295"/>
                  </a:lnTo>
                  <a:lnTo>
                    <a:pt x="31429" y="233659"/>
                  </a:lnTo>
                  <a:lnTo>
                    <a:pt x="29551" y="229021"/>
                  </a:lnTo>
                  <a:lnTo>
                    <a:pt x="33096" y="201089"/>
                  </a:lnTo>
                  <a:lnTo>
                    <a:pt x="41600" y="182570"/>
                  </a:lnTo>
                  <a:lnTo>
                    <a:pt x="47144" y="174356"/>
                  </a:lnTo>
                  <a:lnTo>
                    <a:pt x="62662" y="162110"/>
                  </a:lnTo>
                  <a:lnTo>
                    <a:pt x="71714" y="157206"/>
                  </a:lnTo>
                  <a:lnTo>
                    <a:pt x="91130" y="154877"/>
                  </a:lnTo>
                  <a:lnTo>
                    <a:pt x="110287" y="158912"/>
                  </a:lnTo>
                  <a:lnTo>
                    <a:pt x="141650" y="180566"/>
                  </a:lnTo>
                  <a:lnTo>
                    <a:pt x="154968" y="194895"/>
                  </a:lnTo>
                  <a:lnTo>
                    <a:pt x="164786" y="212962"/>
                  </a:lnTo>
                  <a:lnTo>
                    <a:pt x="166810" y="232690"/>
                  </a:lnTo>
                  <a:lnTo>
                    <a:pt x="165712" y="242864"/>
                  </a:lnTo>
                  <a:lnTo>
                    <a:pt x="161471" y="250817"/>
                  </a:lnTo>
                  <a:lnTo>
                    <a:pt x="147399" y="262773"/>
                  </a:lnTo>
                  <a:lnTo>
                    <a:pt x="138734" y="265259"/>
                  </a:lnTo>
                  <a:lnTo>
                    <a:pt x="119746" y="264902"/>
                  </a:lnTo>
                  <a:lnTo>
                    <a:pt x="102729" y="257724"/>
                  </a:lnTo>
                  <a:lnTo>
                    <a:pt x="87367" y="249075"/>
                  </a:lnTo>
                  <a:lnTo>
                    <a:pt x="58231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00788" y="1218823"/>
              <a:ext cx="136871" cy="128825"/>
            </a:xfrm>
            <a:custGeom>
              <a:avLst/>
              <a:gdLst/>
              <a:ahLst/>
              <a:cxnLst/>
              <a:rect l="0" t="0" r="0" b="0"/>
              <a:pathLst>
                <a:path w="136871" h="128825">
                  <a:moveTo>
                    <a:pt x="0" y="55125"/>
                  </a:moveTo>
                  <a:lnTo>
                    <a:pt x="37478" y="63458"/>
                  </a:lnTo>
                  <a:lnTo>
                    <a:pt x="75445" y="61883"/>
                  </a:lnTo>
                  <a:lnTo>
                    <a:pt x="100211" y="55789"/>
                  </a:lnTo>
                  <a:lnTo>
                    <a:pt x="119018" y="45281"/>
                  </a:lnTo>
                  <a:lnTo>
                    <a:pt x="123798" y="38034"/>
                  </a:lnTo>
                  <a:lnTo>
                    <a:pt x="125991" y="20623"/>
                  </a:lnTo>
                  <a:lnTo>
                    <a:pt x="122598" y="13406"/>
                  </a:lnTo>
                  <a:lnTo>
                    <a:pt x="109470" y="2268"/>
                  </a:lnTo>
                  <a:lnTo>
                    <a:pt x="101056" y="0"/>
                  </a:lnTo>
                  <a:lnTo>
                    <a:pt x="82348" y="599"/>
                  </a:lnTo>
                  <a:lnTo>
                    <a:pt x="52085" y="13103"/>
                  </a:lnTo>
                  <a:lnTo>
                    <a:pt x="45252" y="21261"/>
                  </a:lnTo>
                  <a:lnTo>
                    <a:pt x="37659" y="42804"/>
                  </a:lnTo>
                  <a:lnTo>
                    <a:pt x="33385" y="81240"/>
                  </a:lnTo>
                  <a:lnTo>
                    <a:pt x="36294" y="91252"/>
                  </a:lnTo>
                  <a:lnTo>
                    <a:pt x="41744" y="99097"/>
                  </a:lnTo>
                  <a:lnTo>
                    <a:pt x="57157" y="110933"/>
                  </a:lnTo>
                  <a:lnTo>
                    <a:pt x="75706" y="120093"/>
                  </a:lnTo>
                  <a:lnTo>
                    <a:pt x="136870" y="128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00829" y="1200248"/>
              <a:ext cx="84229" cy="118411"/>
            </a:xfrm>
            <a:custGeom>
              <a:avLst/>
              <a:gdLst/>
              <a:ahLst/>
              <a:cxnLst/>
              <a:rect l="0" t="0" r="0" b="0"/>
              <a:pathLst>
                <a:path w="84229" h="118411">
                  <a:moveTo>
                    <a:pt x="0" y="63171"/>
                  </a:moveTo>
                  <a:lnTo>
                    <a:pt x="14572" y="105863"/>
                  </a:lnTo>
                  <a:lnTo>
                    <a:pt x="21685" y="118410"/>
                  </a:lnTo>
                  <a:lnTo>
                    <a:pt x="4580" y="71063"/>
                  </a:lnTo>
                  <a:lnTo>
                    <a:pt x="2036" y="46402"/>
                  </a:lnTo>
                  <a:lnTo>
                    <a:pt x="4867" y="36784"/>
                  </a:lnTo>
                  <a:lnTo>
                    <a:pt x="10264" y="29202"/>
                  </a:lnTo>
                  <a:lnTo>
                    <a:pt x="25619" y="17658"/>
                  </a:lnTo>
                  <a:lnTo>
                    <a:pt x="52824" y="575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11440" y="1042321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6666"/>
                  </a:lnTo>
                  <a:lnTo>
                    <a:pt x="21332" y="217449"/>
                  </a:lnTo>
                  <a:lnTo>
                    <a:pt x="28548" y="259011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58839" y="125289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8"/>
                  </a:lnTo>
                  <a:lnTo>
                    <a:pt x="651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58839" y="1179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43067" y="1218767"/>
              <a:ext cx="326385" cy="192052"/>
            </a:xfrm>
            <a:custGeom>
              <a:avLst/>
              <a:gdLst/>
              <a:ahLst/>
              <a:cxnLst/>
              <a:rect l="0" t="0" r="0" b="0"/>
              <a:pathLst>
                <a:path w="326385" h="192052">
                  <a:moveTo>
                    <a:pt x="0" y="34124"/>
                  </a:moveTo>
                  <a:lnTo>
                    <a:pt x="17959" y="87999"/>
                  </a:lnTo>
                  <a:lnTo>
                    <a:pt x="24750" y="108371"/>
                  </a:lnTo>
                  <a:lnTo>
                    <a:pt x="27028" y="110528"/>
                  </a:lnTo>
                  <a:lnTo>
                    <a:pt x="28547" y="107287"/>
                  </a:lnTo>
                  <a:lnTo>
                    <a:pt x="33526" y="58186"/>
                  </a:lnTo>
                  <a:lnTo>
                    <a:pt x="42586" y="40529"/>
                  </a:lnTo>
                  <a:lnTo>
                    <a:pt x="49448" y="36054"/>
                  </a:lnTo>
                  <a:lnTo>
                    <a:pt x="66431" y="34202"/>
                  </a:lnTo>
                  <a:lnTo>
                    <a:pt x="74703" y="37685"/>
                  </a:lnTo>
                  <a:lnTo>
                    <a:pt x="97524" y="59356"/>
                  </a:lnTo>
                  <a:lnTo>
                    <a:pt x="117933" y="89173"/>
                  </a:lnTo>
                  <a:lnTo>
                    <a:pt x="130740" y="127124"/>
                  </a:lnTo>
                  <a:lnTo>
                    <a:pt x="136224" y="159815"/>
                  </a:lnTo>
                  <a:lnTo>
                    <a:pt x="138779" y="160032"/>
                  </a:lnTo>
                  <a:lnTo>
                    <a:pt x="144738" y="150914"/>
                  </a:lnTo>
                  <a:lnTo>
                    <a:pt x="157009" y="127220"/>
                  </a:lnTo>
                  <a:lnTo>
                    <a:pt x="172727" y="112155"/>
                  </a:lnTo>
                  <a:lnTo>
                    <a:pt x="235478" y="78356"/>
                  </a:lnTo>
                  <a:lnTo>
                    <a:pt x="258765" y="52689"/>
                  </a:lnTo>
                  <a:lnTo>
                    <a:pt x="262587" y="42991"/>
                  </a:lnTo>
                  <a:lnTo>
                    <a:pt x="263715" y="22857"/>
                  </a:lnTo>
                  <a:lnTo>
                    <a:pt x="260038" y="14914"/>
                  </a:lnTo>
                  <a:lnTo>
                    <a:pt x="246594" y="2969"/>
                  </a:lnTo>
                  <a:lnTo>
                    <a:pt x="225801" y="0"/>
                  </a:lnTo>
                  <a:lnTo>
                    <a:pt x="202132" y="3750"/>
                  </a:lnTo>
                  <a:lnTo>
                    <a:pt x="179914" y="13215"/>
                  </a:lnTo>
                  <a:lnTo>
                    <a:pt x="172585" y="21355"/>
                  </a:lnTo>
                  <a:lnTo>
                    <a:pt x="164442" y="42877"/>
                  </a:lnTo>
                  <a:lnTo>
                    <a:pt x="165447" y="81301"/>
                  </a:lnTo>
                  <a:lnTo>
                    <a:pt x="173154" y="116732"/>
                  </a:lnTo>
                  <a:lnTo>
                    <a:pt x="188436" y="143868"/>
                  </a:lnTo>
                  <a:lnTo>
                    <a:pt x="213371" y="166726"/>
                  </a:lnTo>
                  <a:lnTo>
                    <a:pt x="254164" y="182728"/>
                  </a:lnTo>
                  <a:lnTo>
                    <a:pt x="313638" y="190823"/>
                  </a:lnTo>
                  <a:lnTo>
                    <a:pt x="326384" y="192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984770" y="1747785"/>
            <a:ext cx="2795169" cy="505314"/>
            <a:chOff x="1984770" y="1747785"/>
            <a:chExt cx="2795169" cy="505314"/>
          </a:xfrm>
        </p:grpSpPr>
        <p:sp>
          <p:nvSpPr>
            <p:cNvPr id="65" name="Freeform 64"/>
            <p:cNvSpPr/>
            <p:nvPr/>
          </p:nvSpPr>
          <p:spPr>
            <a:xfrm>
              <a:off x="1984770" y="1747785"/>
              <a:ext cx="226215" cy="346661"/>
            </a:xfrm>
            <a:custGeom>
              <a:avLst/>
              <a:gdLst/>
              <a:ahLst/>
              <a:cxnLst/>
              <a:rect l="0" t="0" r="0" b="0"/>
              <a:pathLst>
                <a:path w="226215" h="346661">
                  <a:moveTo>
                    <a:pt x="57758" y="52588"/>
                  </a:moveTo>
                  <a:lnTo>
                    <a:pt x="34039" y="96550"/>
                  </a:lnTo>
                  <a:lnTo>
                    <a:pt x="27727" y="152822"/>
                  </a:lnTo>
                  <a:lnTo>
                    <a:pt x="23360" y="207091"/>
                  </a:lnTo>
                  <a:lnTo>
                    <a:pt x="17168" y="257542"/>
                  </a:lnTo>
                  <a:lnTo>
                    <a:pt x="8710" y="312568"/>
                  </a:lnTo>
                  <a:lnTo>
                    <a:pt x="5011" y="346298"/>
                  </a:lnTo>
                  <a:lnTo>
                    <a:pt x="2706" y="346660"/>
                  </a:lnTo>
                  <a:lnTo>
                    <a:pt x="0" y="343392"/>
                  </a:lnTo>
                  <a:lnTo>
                    <a:pt x="112" y="330403"/>
                  </a:lnTo>
                  <a:lnTo>
                    <a:pt x="4457" y="273789"/>
                  </a:lnTo>
                  <a:lnTo>
                    <a:pt x="8105" y="215388"/>
                  </a:lnTo>
                  <a:lnTo>
                    <a:pt x="14155" y="163775"/>
                  </a:lnTo>
                  <a:lnTo>
                    <a:pt x="23755" y="101283"/>
                  </a:lnTo>
                  <a:lnTo>
                    <a:pt x="40037" y="45785"/>
                  </a:lnTo>
                  <a:lnTo>
                    <a:pt x="65436" y="6270"/>
                  </a:lnTo>
                  <a:lnTo>
                    <a:pt x="73405" y="1822"/>
                  </a:lnTo>
                  <a:lnTo>
                    <a:pt x="91619" y="0"/>
                  </a:lnTo>
                  <a:lnTo>
                    <a:pt x="108292" y="6209"/>
                  </a:lnTo>
                  <a:lnTo>
                    <a:pt x="116014" y="11140"/>
                  </a:lnTo>
                  <a:lnTo>
                    <a:pt x="138060" y="40437"/>
                  </a:lnTo>
                  <a:lnTo>
                    <a:pt x="158065" y="100664"/>
                  </a:lnTo>
                  <a:lnTo>
                    <a:pt x="169627" y="150410"/>
                  </a:lnTo>
                  <a:lnTo>
                    <a:pt x="187134" y="212854"/>
                  </a:lnTo>
                  <a:lnTo>
                    <a:pt x="207186" y="269989"/>
                  </a:lnTo>
                  <a:lnTo>
                    <a:pt x="222900" y="319602"/>
                  </a:lnTo>
                  <a:lnTo>
                    <a:pt x="226214" y="3368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00414" y="1968829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8864" y="8333"/>
                  </a:lnTo>
                  <a:lnTo>
                    <a:pt x="43030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68089" y="1768787"/>
              <a:ext cx="37653" cy="315856"/>
            </a:xfrm>
            <a:custGeom>
              <a:avLst/>
              <a:gdLst/>
              <a:ahLst/>
              <a:cxnLst/>
              <a:rect l="0" t="0" r="0" b="0"/>
              <a:pathLst>
                <a:path w="37653" h="315856">
                  <a:moveTo>
                    <a:pt x="6066" y="0"/>
                  </a:moveTo>
                  <a:lnTo>
                    <a:pt x="0" y="40858"/>
                  </a:lnTo>
                  <a:lnTo>
                    <a:pt x="7641" y="98321"/>
                  </a:lnTo>
                  <a:lnTo>
                    <a:pt x="13942" y="148455"/>
                  </a:lnTo>
                  <a:lnTo>
                    <a:pt x="21660" y="206619"/>
                  </a:lnTo>
                  <a:lnTo>
                    <a:pt x="27214" y="266375"/>
                  </a:lnTo>
                  <a:lnTo>
                    <a:pt x="37652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58383" y="1895129"/>
              <a:ext cx="225236" cy="186605"/>
            </a:xfrm>
            <a:custGeom>
              <a:avLst/>
              <a:gdLst/>
              <a:ahLst/>
              <a:cxnLst/>
              <a:rect l="0" t="0" r="0" b="0"/>
              <a:pathLst>
                <a:path w="225236" h="186605">
                  <a:moveTo>
                    <a:pt x="0" y="52643"/>
                  </a:moveTo>
                  <a:lnTo>
                    <a:pt x="2340" y="93500"/>
                  </a:lnTo>
                  <a:lnTo>
                    <a:pt x="23719" y="156145"/>
                  </a:lnTo>
                  <a:lnTo>
                    <a:pt x="40433" y="183396"/>
                  </a:lnTo>
                  <a:lnTo>
                    <a:pt x="46843" y="186604"/>
                  </a:lnTo>
                  <a:lnTo>
                    <a:pt x="53455" y="186404"/>
                  </a:lnTo>
                  <a:lnTo>
                    <a:pt x="60203" y="183931"/>
                  </a:lnTo>
                  <a:lnTo>
                    <a:pt x="80879" y="163683"/>
                  </a:lnTo>
                  <a:lnTo>
                    <a:pt x="96234" y="135456"/>
                  </a:lnTo>
                  <a:lnTo>
                    <a:pt x="98143" y="115185"/>
                  </a:lnTo>
                  <a:lnTo>
                    <a:pt x="97014" y="104866"/>
                  </a:lnTo>
                  <a:lnTo>
                    <a:pt x="97431" y="101496"/>
                  </a:lnTo>
                  <a:lnTo>
                    <a:pt x="98879" y="102759"/>
                  </a:lnTo>
                  <a:lnTo>
                    <a:pt x="125153" y="153423"/>
                  </a:lnTo>
                  <a:lnTo>
                    <a:pt x="132569" y="157264"/>
                  </a:lnTo>
                  <a:lnTo>
                    <a:pt x="150166" y="158413"/>
                  </a:lnTo>
                  <a:lnTo>
                    <a:pt x="179804" y="152482"/>
                  </a:lnTo>
                  <a:lnTo>
                    <a:pt x="187720" y="147278"/>
                  </a:lnTo>
                  <a:lnTo>
                    <a:pt x="199635" y="132138"/>
                  </a:lnTo>
                  <a:lnTo>
                    <a:pt x="224264" y="73284"/>
                  </a:lnTo>
                  <a:lnTo>
                    <a:pt x="225235" y="52458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45361" y="1925870"/>
              <a:ext cx="155220" cy="137716"/>
            </a:xfrm>
            <a:custGeom>
              <a:avLst/>
              <a:gdLst/>
              <a:ahLst/>
              <a:cxnLst/>
              <a:rect l="0" t="0" r="0" b="0"/>
              <a:pathLst>
                <a:path w="155220" h="137716">
                  <a:moveTo>
                    <a:pt x="70991" y="95601"/>
                  </a:moveTo>
                  <a:lnTo>
                    <a:pt x="85645" y="51638"/>
                  </a:lnTo>
                  <a:lnTo>
                    <a:pt x="86083" y="31608"/>
                  </a:lnTo>
                  <a:lnTo>
                    <a:pt x="84562" y="21354"/>
                  </a:lnTo>
                  <a:lnTo>
                    <a:pt x="80038" y="13348"/>
                  </a:lnTo>
                  <a:lnTo>
                    <a:pt x="65653" y="1332"/>
                  </a:lnTo>
                  <a:lnTo>
                    <a:pt x="58074" y="0"/>
                  </a:lnTo>
                  <a:lnTo>
                    <a:pt x="50681" y="1451"/>
                  </a:lnTo>
                  <a:lnTo>
                    <a:pt x="43413" y="4759"/>
                  </a:lnTo>
                  <a:lnTo>
                    <a:pt x="22006" y="26181"/>
                  </a:lnTo>
                  <a:lnTo>
                    <a:pt x="6434" y="54755"/>
                  </a:lnTo>
                  <a:lnTo>
                    <a:pt x="0" y="91037"/>
                  </a:lnTo>
                  <a:lnTo>
                    <a:pt x="4734" y="114630"/>
                  </a:lnTo>
                  <a:lnTo>
                    <a:pt x="9272" y="125834"/>
                  </a:lnTo>
                  <a:lnTo>
                    <a:pt x="15807" y="132134"/>
                  </a:lnTo>
                  <a:lnTo>
                    <a:pt x="23673" y="135164"/>
                  </a:lnTo>
                  <a:lnTo>
                    <a:pt x="32427" y="136015"/>
                  </a:lnTo>
                  <a:lnTo>
                    <a:pt x="40602" y="133072"/>
                  </a:lnTo>
                  <a:lnTo>
                    <a:pt x="55925" y="120444"/>
                  </a:lnTo>
                  <a:lnTo>
                    <a:pt x="72116" y="93603"/>
                  </a:lnTo>
                  <a:lnTo>
                    <a:pt x="77590" y="90760"/>
                  </a:lnTo>
                  <a:lnTo>
                    <a:pt x="83579" y="92373"/>
                  </a:lnTo>
                  <a:lnTo>
                    <a:pt x="146838" y="133861"/>
                  </a:lnTo>
                  <a:lnTo>
                    <a:pt x="155219" y="137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21637" y="1979357"/>
              <a:ext cx="52643" cy="31587"/>
            </a:xfrm>
            <a:custGeom>
              <a:avLst/>
              <a:gdLst/>
              <a:ahLst/>
              <a:cxnLst/>
              <a:rect l="0" t="0" r="0" b="0"/>
              <a:pathLst>
                <a:path w="52643" h="31587">
                  <a:moveTo>
                    <a:pt x="0" y="0"/>
                  </a:moveTo>
                  <a:lnTo>
                    <a:pt x="52642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79523" y="1947772"/>
              <a:ext cx="200042" cy="305327"/>
            </a:xfrm>
            <a:custGeom>
              <a:avLst/>
              <a:gdLst/>
              <a:ahLst/>
              <a:cxnLst/>
              <a:rect l="0" t="0" r="0" b="0"/>
              <a:pathLst>
                <a:path w="200042" h="305327">
                  <a:moveTo>
                    <a:pt x="200041" y="0"/>
                  </a:moveTo>
                  <a:lnTo>
                    <a:pt x="150543" y="55087"/>
                  </a:lnTo>
                  <a:lnTo>
                    <a:pt x="107432" y="117059"/>
                  </a:lnTo>
                  <a:lnTo>
                    <a:pt x="64407" y="177762"/>
                  </a:lnTo>
                  <a:lnTo>
                    <a:pt x="34102" y="231466"/>
                  </a:lnTo>
                  <a:lnTo>
                    <a:pt x="11322" y="28112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53113" y="1887722"/>
              <a:ext cx="137022" cy="178602"/>
            </a:xfrm>
            <a:custGeom>
              <a:avLst/>
              <a:gdLst/>
              <a:ahLst/>
              <a:cxnLst/>
              <a:rect l="0" t="0" r="0" b="0"/>
              <a:pathLst>
                <a:path w="137022" h="178602">
                  <a:moveTo>
                    <a:pt x="137021" y="17936"/>
                  </a:moveTo>
                  <a:lnTo>
                    <a:pt x="125843" y="6757"/>
                  </a:lnTo>
                  <a:lnTo>
                    <a:pt x="107877" y="1269"/>
                  </a:lnTo>
                  <a:lnTo>
                    <a:pt x="85464" y="0"/>
                  </a:lnTo>
                  <a:lnTo>
                    <a:pt x="31879" y="11790"/>
                  </a:lnTo>
                  <a:lnTo>
                    <a:pt x="5782" y="27293"/>
                  </a:lnTo>
                  <a:lnTo>
                    <a:pt x="1566" y="34702"/>
                  </a:lnTo>
                  <a:lnTo>
                    <a:pt x="0" y="52294"/>
                  </a:lnTo>
                  <a:lnTo>
                    <a:pt x="4730" y="59558"/>
                  </a:lnTo>
                  <a:lnTo>
                    <a:pt x="22463" y="70750"/>
                  </a:lnTo>
                  <a:lnTo>
                    <a:pt x="84489" y="94852"/>
                  </a:lnTo>
                  <a:lnTo>
                    <a:pt x="118109" y="117530"/>
                  </a:lnTo>
                  <a:lnTo>
                    <a:pt x="132905" y="130830"/>
                  </a:lnTo>
                  <a:lnTo>
                    <a:pt x="135447" y="138822"/>
                  </a:lnTo>
                  <a:lnTo>
                    <a:pt x="132032" y="157061"/>
                  </a:lnTo>
                  <a:lnTo>
                    <a:pt x="125507" y="164498"/>
                  </a:lnTo>
                  <a:lnTo>
                    <a:pt x="105777" y="175881"/>
                  </a:lnTo>
                  <a:lnTo>
                    <a:pt x="84531" y="178601"/>
                  </a:lnTo>
                  <a:lnTo>
                    <a:pt x="21208" y="1653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76007" y="1875991"/>
              <a:ext cx="135885" cy="368622"/>
            </a:xfrm>
            <a:custGeom>
              <a:avLst/>
              <a:gdLst/>
              <a:ahLst/>
              <a:cxnLst/>
              <a:rect l="0" t="0" r="0" b="0"/>
              <a:pathLst>
                <a:path w="135885" h="368622">
                  <a:moveTo>
                    <a:pt x="8925" y="124423"/>
                  </a:moveTo>
                  <a:lnTo>
                    <a:pt x="12045" y="178568"/>
                  </a:lnTo>
                  <a:lnTo>
                    <a:pt x="17990" y="239103"/>
                  </a:lnTo>
                  <a:lnTo>
                    <a:pt x="26400" y="298981"/>
                  </a:lnTo>
                  <a:lnTo>
                    <a:pt x="32394" y="352749"/>
                  </a:lnTo>
                  <a:lnTo>
                    <a:pt x="35734" y="368621"/>
                  </a:lnTo>
                  <a:lnTo>
                    <a:pt x="34986" y="367940"/>
                  </a:lnTo>
                  <a:lnTo>
                    <a:pt x="33319" y="363977"/>
                  </a:lnTo>
                  <a:lnTo>
                    <a:pt x="24686" y="303718"/>
                  </a:lnTo>
                  <a:lnTo>
                    <a:pt x="19318" y="251780"/>
                  </a:lnTo>
                  <a:lnTo>
                    <a:pt x="11325" y="189528"/>
                  </a:lnTo>
                  <a:lnTo>
                    <a:pt x="3810" y="131824"/>
                  </a:lnTo>
                  <a:lnTo>
                    <a:pt x="0" y="89441"/>
                  </a:lnTo>
                  <a:lnTo>
                    <a:pt x="10050" y="47248"/>
                  </a:lnTo>
                  <a:lnTo>
                    <a:pt x="27846" y="10699"/>
                  </a:lnTo>
                  <a:lnTo>
                    <a:pt x="35577" y="4153"/>
                  </a:lnTo>
                  <a:lnTo>
                    <a:pt x="44241" y="960"/>
                  </a:lnTo>
                  <a:lnTo>
                    <a:pt x="53526" y="0"/>
                  </a:lnTo>
                  <a:lnTo>
                    <a:pt x="73201" y="5173"/>
                  </a:lnTo>
                  <a:lnTo>
                    <a:pt x="100889" y="21239"/>
                  </a:lnTo>
                  <a:lnTo>
                    <a:pt x="123912" y="43937"/>
                  </a:lnTo>
                  <a:lnTo>
                    <a:pt x="131206" y="53218"/>
                  </a:lnTo>
                  <a:lnTo>
                    <a:pt x="134900" y="62915"/>
                  </a:lnTo>
                  <a:lnTo>
                    <a:pt x="135884" y="83048"/>
                  </a:lnTo>
                  <a:lnTo>
                    <a:pt x="124272" y="114114"/>
                  </a:lnTo>
                  <a:lnTo>
                    <a:pt x="109323" y="128810"/>
                  </a:lnTo>
                  <a:lnTo>
                    <a:pt x="89812" y="138071"/>
                  </a:lnTo>
                  <a:lnTo>
                    <a:pt x="53689" y="142115"/>
                  </a:lnTo>
                  <a:lnTo>
                    <a:pt x="8925" y="1349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63157" y="1895129"/>
              <a:ext cx="132881" cy="126171"/>
            </a:xfrm>
            <a:custGeom>
              <a:avLst/>
              <a:gdLst/>
              <a:ahLst/>
              <a:cxnLst/>
              <a:rect l="0" t="0" r="0" b="0"/>
              <a:pathLst>
                <a:path w="132881" h="126171">
                  <a:moveTo>
                    <a:pt x="63931" y="31586"/>
                  </a:moveTo>
                  <a:lnTo>
                    <a:pt x="47163" y="25996"/>
                  </a:lnTo>
                  <a:lnTo>
                    <a:pt x="39884" y="26690"/>
                  </a:lnTo>
                  <a:lnTo>
                    <a:pt x="25557" y="33699"/>
                  </a:lnTo>
                  <a:lnTo>
                    <a:pt x="4338" y="56388"/>
                  </a:lnTo>
                  <a:lnTo>
                    <a:pt x="805" y="66838"/>
                  </a:lnTo>
                  <a:lnTo>
                    <a:pt x="0" y="90927"/>
                  </a:lnTo>
                  <a:lnTo>
                    <a:pt x="6661" y="110992"/>
                  </a:lnTo>
                  <a:lnTo>
                    <a:pt x="11713" y="119618"/>
                  </a:lnTo>
                  <a:lnTo>
                    <a:pt x="18591" y="124199"/>
                  </a:lnTo>
                  <a:lnTo>
                    <a:pt x="35591" y="126170"/>
                  </a:lnTo>
                  <a:lnTo>
                    <a:pt x="64892" y="120702"/>
                  </a:lnTo>
                  <a:lnTo>
                    <a:pt x="95801" y="106084"/>
                  </a:lnTo>
                  <a:lnTo>
                    <a:pt x="121597" y="81345"/>
                  </a:lnTo>
                  <a:lnTo>
                    <a:pt x="130504" y="58770"/>
                  </a:lnTo>
                  <a:lnTo>
                    <a:pt x="132880" y="46199"/>
                  </a:lnTo>
                  <a:lnTo>
                    <a:pt x="129280" y="25992"/>
                  </a:lnTo>
                  <a:lnTo>
                    <a:pt x="121051" y="11552"/>
                  </a:lnTo>
                  <a:lnTo>
                    <a:pt x="1060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73855" y="1863544"/>
              <a:ext cx="85832" cy="154703"/>
            </a:xfrm>
            <a:custGeom>
              <a:avLst/>
              <a:gdLst/>
              <a:ahLst/>
              <a:cxnLst/>
              <a:rect l="0" t="0" r="0" b="0"/>
              <a:pathLst>
                <a:path w="85832" h="154703">
                  <a:moveTo>
                    <a:pt x="74331" y="0"/>
                  </a:moveTo>
                  <a:lnTo>
                    <a:pt x="51974" y="0"/>
                  </a:lnTo>
                  <a:lnTo>
                    <a:pt x="34759" y="6239"/>
                  </a:lnTo>
                  <a:lnTo>
                    <a:pt x="4643" y="29308"/>
                  </a:lnTo>
                  <a:lnTo>
                    <a:pt x="967" y="37086"/>
                  </a:lnTo>
                  <a:lnTo>
                    <a:pt x="0" y="55087"/>
                  </a:lnTo>
                  <a:lnTo>
                    <a:pt x="3720" y="62461"/>
                  </a:lnTo>
                  <a:lnTo>
                    <a:pt x="17212" y="73773"/>
                  </a:lnTo>
                  <a:lnTo>
                    <a:pt x="69274" y="103553"/>
                  </a:lnTo>
                  <a:lnTo>
                    <a:pt x="85831" y="128948"/>
                  </a:lnTo>
                  <a:lnTo>
                    <a:pt x="85507" y="136268"/>
                  </a:lnTo>
                  <a:lnTo>
                    <a:pt x="81782" y="142318"/>
                  </a:lnTo>
                  <a:lnTo>
                    <a:pt x="75789" y="147521"/>
                  </a:lnTo>
                  <a:lnTo>
                    <a:pt x="56651" y="153302"/>
                  </a:lnTo>
                  <a:lnTo>
                    <a:pt x="36058" y="154702"/>
                  </a:lnTo>
                  <a:lnTo>
                    <a:pt x="1116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32414" y="1947772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32414" y="1821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79813" y="1779316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9065" y="160786"/>
                  </a:lnTo>
                  <a:lnTo>
                    <a:pt x="18669" y="213849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06114" y="187407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30371" y="7236"/>
                  </a:lnTo>
                  <a:lnTo>
                    <a:pt x="74149" y="9878"/>
                  </a:lnTo>
                  <a:lnTo>
                    <a:pt x="15484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327212" y="1926715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16684" y="18109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21969" y="1895129"/>
              <a:ext cx="136871" cy="105957"/>
            </a:xfrm>
            <a:custGeom>
              <a:avLst/>
              <a:gdLst/>
              <a:ahLst/>
              <a:cxnLst/>
              <a:rect l="0" t="0" r="0" b="0"/>
              <a:pathLst>
                <a:path w="136871" h="105957">
                  <a:moveTo>
                    <a:pt x="0" y="21057"/>
                  </a:moveTo>
                  <a:lnTo>
                    <a:pt x="16810" y="40208"/>
                  </a:lnTo>
                  <a:lnTo>
                    <a:pt x="49498" y="88685"/>
                  </a:lnTo>
                  <a:lnTo>
                    <a:pt x="75887" y="105956"/>
                  </a:lnTo>
                  <a:lnTo>
                    <a:pt x="83347" y="105732"/>
                  </a:lnTo>
                  <a:lnTo>
                    <a:pt x="89489" y="102074"/>
                  </a:lnTo>
                  <a:lnTo>
                    <a:pt x="99434" y="88650"/>
                  </a:lnTo>
                  <a:lnTo>
                    <a:pt x="122627" y="3221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611482" y="1881697"/>
              <a:ext cx="168457" cy="192418"/>
            </a:xfrm>
            <a:custGeom>
              <a:avLst/>
              <a:gdLst/>
              <a:ahLst/>
              <a:cxnLst/>
              <a:rect l="0" t="0" r="0" b="0"/>
              <a:pathLst>
                <a:path w="168457" h="192418">
                  <a:moveTo>
                    <a:pt x="0" y="23961"/>
                  </a:moveTo>
                  <a:lnTo>
                    <a:pt x="17980" y="39602"/>
                  </a:lnTo>
                  <a:lnTo>
                    <a:pt x="34897" y="47680"/>
                  </a:lnTo>
                  <a:lnTo>
                    <a:pt x="69741" y="53215"/>
                  </a:lnTo>
                  <a:lnTo>
                    <a:pt x="89878" y="48271"/>
                  </a:lnTo>
                  <a:lnTo>
                    <a:pt x="98523" y="43677"/>
                  </a:lnTo>
                  <a:lnTo>
                    <a:pt x="103117" y="37105"/>
                  </a:lnTo>
                  <a:lnTo>
                    <a:pt x="105009" y="29214"/>
                  </a:lnTo>
                  <a:lnTo>
                    <a:pt x="105101" y="20444"/>
                  </a:lnTo>
                  <a:lnTo>
                    <a:pt x="101653" y="13427"/>
                  </a:lnTo>
                  <a:lnTo>
                    <a:pt x="88462" y="2512"/>
                  </a:lnTo>
                  <a:lnTo>
                    <a:pt x="70902" y="0"/>
                  </a:lnTo>
                  <a:lnTo>
                    <a:pt x="61306" y="968"/>
                  </a:lnTo>
                  <a:lnTo>
                    <a:pt x="44404" y="8282"/>
                  </a:lnTo>
                  <a:lnTo>
                    <a:pt x="36622" y="13508"/>
                  </a:lnTo>
                  <a:lnTo>
                    <a:pt x="14490" y="43220"/>
                  </a:lnTo>
                  <a:lnTo>
                    <a:pt x="4293" y="81660"/>
                  </a:lnTo>
                  <a:lnTo>
                    <a:pt x="6861" y="117096"/>
                  </a:lnTo>
                  <a:lnTo>
                    <a:pt x="15137" y="135934"/>
                  </a:lnTo>
                  <a:lnTo>
                    <a:pt x="27784" y="152105"/>
                  </a:lnTo>
                  <a:lnTo>
                    <a:pt x="54636" y="173194"/>
                  </a:lnTo>
                  <a:lnTo>
                    <a:pt x="74585" y="183093"/>
                  </a:lnTo>
                  <a:lnTo>
                    <a:pt x="129289" y="190575"/>
                  </a:lnTo>
                  <a:lnTo>
                    <a:pt x="168456" y="1924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1598571" y="1900406"/>
            <a:ext cx="274023" cy="257937"/>
          </a:xfrm>
          <a:custGeom>
            <a:avLst/>
            <a:gdLst/>
            <a:ahLst/>
            <a:cxnLst/>
            <a:rect l="0" t="0" r="0" b="0"/>
            <a:pathLst>
              <a:path w="274023" h="257937">
                <a:moveTo>
                  <a:pt x="75460" y="226350"/>
                </a:moveTo>
                <a:lnTo>
                  <a:pt x="92248" y="171305"/>
                </a:lnTo>
                <a:lnTo>
                  <a:pt x="101544" y="111838"/>
                </a:lnTo>
                <a:lnTo>
                  <a:pt x="109440" y="49732"/>
                </a:lnTo>
                <a:lnTo>
                  <a:pt x="121556" y="5719"/>
                </a:lnTo>
                <a:lnTo>
                  <a:pt x="127248" y="884"/>
                </a:lnTo>
                <a:lnTo>
                  <a:pt x="134551" y="0"/>
                </a:lnTo>
                <a:lnTo>
                  <a:pt x="142930" y="1751"/>
                </a:lnTo>
                <a:lnTo>
                  <a:pt x="158479" y="13054"/>
                </a:lnTo>
                <a:lnTo>
                  <a:pt x="172019" y="30946"/>
                </a:lnTo>
                <a:lnTo>
                  <a:pt x="199685" y="88473"/>
                </a:lnTo>
                <a:lnTo>
                  <a:pt x="233570" y="150323"/>
                </a:lnTo>
                <a:lnTo>
                  <a:pt x="240528" y="161627"/>
                </a:lnTo>
                <a:lnTo>
                  <a:pt x="239318" y="167994"/>
                </a:lnTo>
                <a:lnTo>
                  <a:pt x="232662" y="171068"/>
                </a:lnTo>
                <a:lnTo>
                  <a:pt x="198467" y="169806"/>
                </a:lnTo>
                <a:lnTo>
                  <a:pt x="139402" y="158899"/>
                </a:lnTo>
                <a:lnTo>
                  <a:pt x="88686" y="148913"/>
                </a:lnTo>
                <a:lnTo>
                  <a:pt x="28723" y="142294"/>
                </a:lnTo>
                <a:lnTo>
                  <a:pt x="4385" y="137129"/>
                </a:lnTo>
                <a:lnTo>
                  <a:pt x="0" y="134114"/>
                </a:lnTo>
                <a:lnTo>
                  <a:pt x="587" y="130934"/>
                </a:lnTo>
                <a:lnTo>
                  <a:pt x="4488" y="127645"/>
                </a:lnTo>
                <a:lnTo>
                  <a:pt x="62286" y="110479"/>
                </a:lnTo>
                <a:lnTo>
                  <a:pt x="125631" y="92982"/>
                </a:lnTo>
                <a:lnTo>
                  <a:pt x="180950" y="78950"/>
                </a:lnTo>
                <a:lnTo>
                  <a:pt x="242556" y="61403"/>
                </a:lnTo>
                <a:lnTo>
                  <a:pt x="264368" y="54384"/>
                </a:lnTo>
                <a:lnTo>
                  <a:pt x="270419" y="55554"/>
                </a:lnTo>
                <a:lnTo>
                  <a:pt x="273283" y="59844"/>
                </a:lnTo>
                <a:lnTo>
                  <a:pt x="274022" y="66213"/>
                </a:lnTo>
                <a:lnTo>
                  <a:pt x="271006" y="72799"/>
                </a:lnTo>
                <a:lnTo>
                  <a:pt x="208331" y="132569"/>
                </a:lnTo>
                <a:lnTo>
                  <a:pt x="155388" y="173900"/>
                </a:lnTo>
                <a:lnTo>
                  <a:pt x="101040" y="214690"/>
                </a:lnTo>
                <a:lnTo>
                  <a:pt x="64655" y="243371"/>
                </a:lnTo>
                <a:lnTo>
                  <a:pt x="54403" y="25793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4878659" y="1774851"/>
            <a:ext cx="309255" cy="288735"/>
          </a:xfrm>
          <a:custGeom>
            <a:avLst/>
            <a:gdLst/>
            <a:ahLst/>
            <a:cxnLst/>
            <a:rect l="0" t="0" r="0" b="0"/>
            <a:pathLst>
              <a:path w="309255" h="288735">
                <a:moveTo>
                  <a:pt x="69735" y="278206"/>
                </a:moveTo>
                <a:lnTo>
                  <a:pt x="78068" y="240728"/>
                </a:lnTo>
                <a:lnTo>
                  <a:pt x="85851" y="199641"/>
                </a:lnTo>
                <a:lnTo>
                  <a:pt x="96737" y="150422"/>
                </a:lnTo>
                <a:lnTo>
                  <a:pt x="106004" y="86978"/>
                </a:lnTo>
                <a:lnTo>
                  <a:pt x="119099" y="30556"/>
                </a:lnTo>
                <a:lnTo>
                  <a:pt x="125990" y="6702"/>
                </a:lnTo>
                <a:lnTo>
                  <a:pt x="130634" y="1277"/>
                </a:lnTo>
                <a:lnTo>
                  <a:pt x="136071" y="0"/>
                </a:lnTo>
                <a:lnTo>
                  <a:pt x="142035" y="1488"/>
                </a:lnTo>
                <a:lnTo>
                  <a:pt x="154900" y="12500"/>
                </a:lnTo>
                <a:lnTo>
                  <a:pt x="196416" y="67741"/>
                </a:lnTo>
                <a:lnTo>
                  <a:pt x="227036" y="122855"/>
                </a:lnTo>
                <a:lnTo>
                  <a:pt x="269910" y="180496"/>
                </a:lnTo>
                <a:lnTo>
                  <a:pt x="307936" y="230113"/>
                </a:lnTo>
                <a:lnTo>
                  <a:pt x="309254" y="234446"/>
                </a:lnTo>
                <a:lnTo>
                  <a:pt x="306623" y="236164"/>
                </a:lnTo>
                <a:lnTo>
                  <a:pt x="294341" y="234954"/>
                </a:lnTo>
                <a:lnTo>
                  <a:pt x="242205" y="215852"/>
                </a:lnTo>
                <a:lnTo>
                  <a:pt x="186124" y="182701"/>
                </a:lnTo>
                <a:lnTo>
                  <a:pt x="131127" y="160871"/>
                </a:lnTo>
                <a:lnTo>
                  <a:pt x="78436" y="146473"/>
                </a:lnTo>
                <a:lnTo>
                  <a:pt x="18118" y="134248"/>
                </a:lnTo>
                <a:lnTo>
                  <a:pt x="3738" y="133101"/>
                </a:lnTo>
                <a:lnTo>
                  <a:pt x="0" y="131166"/>
                </a:lnTo>
                <a:lnTo>
                  <a:pt x="3358" y="128707"/>
                </a:lnTo>
                <a:lnTo>
                  <a:pt x="66453" y="112982"/>
                </a:lnTo>
                <a:lnTo>
                  <a:pt x="116465" y="102649"/>
                </a:lnTo>
                <a:lnTo>
                  <a:pt x="168329" y="92178"/>
                </a:lnTo>
                <a:lnTo>
                  <a:pt x="219570" y="81666"/>
                </a:lnTo>
                <a:lnTo>
                  <a:pt x="276280" y="67634"/>
                </a:lnTo>
                <a:lnTo>
                  <a:pt x="288150" y="64125"/>
                </a:lnTo>
                <a:lnTo>
                  <a:pt x="294893" y="66465"/>
                </a:lnTo>
                <a:lnTo>
                  <a:pt x="298219" y="72705"/>
                </a:lnTo>
                <a:lnTo>
                  <a:pt x="299267" y="81543"/>
                </a:lnTo>
                <a:lnTo>
                  <a:pt x="294191" y="97604"/>
                </a:lnTo>
                <a:lnTo>
                  <a:pt x="266280" y="132567"/>
                </a:lnTo>
                <a:lnTo>
                  <a:pt x="211887" y="179478"/>
                </a:lnTo>
                <a:lnTo>
                  <a:pt x="152347" y="226427"/>
                </a:lnTo>
                <a:lnTo>
                  <a:pt x="97491" y="262258"/>
                </a:lnTo>
                <a:lnTo>
                  <a:pt x="59206" y="28873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894922" y="2568953"/>
            <a:ext cx="1726674" cy="852809"/>
            <a:chOff x="894922" y="2568953"/>
            <a:chExt cx="1726674" cy="852809"/>
          </a:xfrm>
        </p:grpSpPr>
        <p:sp>
          <p:nvSpPr>
            <p:cNvPr id="87" name="Freeform 86"/>
            <p:cNvSpPr/>
            <p:nvPr/>
          </p:nvSpPr>
          <p:spPr>
            <a:xfrm>
              <a:off x="894922" y="2568953"/>
              <a:ext cx="31586" cy="852809"/>
            </a:xfrm>
            <a:custGeom>
              <a:avLst/>
              <a:gdLst/>
              <a:ahLst/>
              <a:cxnLst/>
              <a:rect l="0" t="0" r="0" b="0"/>
              <a:pathLst>
                <a:path w="31586" h="852809">
                  <a:moveTo>
                    <a:pt x="31585" y="0"/>
                  </a:moveTo>
                  <a:lnTo>
                    <a:pt x="22520" y="58617"/>
                  </a:lnTo>
                  <a:lnTo>
                    <a:pt x="21490" y="104585"/>
                  </a:lnTo>
                  <a:lnTo>
                    <a:pt x="21185" y="160840"/>
                  </a:lnTo>
                  <a:lnTo>
                    <a:pt x="17994" y="204455"/>
                  </a:lnTo>
                  <a:lnTo>
                    <a:pt x="15860" y="262571"/>
                  </a:lnTo>
                  <a:lnTo>
                    <a:pt x="16397" y="305136"/>
                  </a:lnTo>
                  <a:lnTo>
                    <a:pt x="11688" y="361441"/>
                  </a:lnTo>
                  <a:lnTo>
                    <a:pt x="10757" y="418793"/>
                  </a:lnTo>
                  <a:lnTo>
                    <a:pt x="10574" y="482114"/>
                  </a:lnTo>
                  <a:lnTo>
                    <a:pt x="10537" y="540029"/>
                  </a:lnTo>
                  <a:lnTo>
                    <a:pt x="10530" y="596529"/>
                  </a:lnTo>
                  <a:lnTo>
                    <a:pt x="10529" y="658989"/>
                  </a:lnTo>
                  <a:lnTo>
                    <a:pt x="10528" y="714662"/>
                  </a:lnTo>
                  <a:lnTo>
                    <a:pt x="4939" y="774697"/>
                  </a:lnTo>
                  <a:lnTo>
                    <a:pt x="650" y="833264"/>
                  </a:lnTo>
                  <a:lnTo>
                    <a:pt x="0" y="852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116020" y="300062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9839" y="4940"/>
                  </a:lnTo>
                  <a:lnTo>
                    <a:pt x="49600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25117" y="2758466"/>
              <a:ext cx="299277" cy="481558"/>
            </a:xfrm>
            <a:custGeom>
              <a:avLst/>
              <a:gdLst/>
              <a:ahLst/>
              <a:cxnLst/>
              <a:rect l="0" t="0" r="0" b="0"/>
              <a:pathLst>
                <a:path w="299277" h="481558">
                  <a:moveTo>
                    <a:pt x="248914" y="0"/>
                  </a:moveTo>
                  <a:lnTo>
                    <a:pt x="206222" y="3120"/>
                  </a:lnTo>
                  <a:lnTo>
                    <a:pt x="153393" y="9065"/>
                  </a:lnTo>
                  <a:lnTo>
                    <a:pt x="96208" y="11409"/>
                  </a:lnTo>
                  <a:lnTo>
                    <a:pt x="39031" y="25145"/>
                  </a:lnTo>
                  <a:lnTo>
                    <a:pt x="20712" y="38081"/>
                  </a:lnTo>
                  <a:lnTo>
                    <a:pt x="12551" y="46445"/>
                  </a:lnTo>
                  <a:lnTo>
                    <a:pt x="3484" y="68215"/>
                  </a:lnTo>
                  <a:lnTo>
                    <a:pt x="624" y="94659"/>
                  </a:lnTo>
                  <a:lnTo>
                    <a:pt x="2080" y="153055"/>
                  </a:lnTo>
                  <a:lnTo>
                    <a:pt x="0" y="176819"/>
                  </a:lnTo>
                  <a:lnTo>
                    <a:pt x="2975" y="199079"/>
                  </a:lnTo>
                  <a:lnTo>
                    <a:pt x="6575" y="204079"/>
                  </a:lnTo>
                  <a:lnTo>
                    <a:pt x="11316" y="205073"/>
                  </a:lnTo>
                  <a:lnTo>
                    <a:pt x="32285" y="195293"/>
                  </a:lnTo>
                  <a:lnTo>
                    <a:pt x="70812" y="176617"/>
                  </a:lnTo>
                  <a:lnTo>
                    <a:pt x="107366" y="170874"/>
                  </a:lnTo>
                  <a:lnTo>
                    <a:pt x="160469" y="177339"/>
                  </a:lnTo>
                  <a:lnTo>
                    <a:pt x="205967" y="193001"/>
                  </a:lnTo>
                  <a:lnTo>
                    <a:pt x="250927" y="225067"/>
                  </a:lnTo>
                  <a:lnTo>
                    <a:pt x="271867" y="246971"/>
                  </a:lnTo>
                  <a:lnTo>
                    <a:pt x="290016" y="288340"/>
                  </a:lnTo>
                  <a:lnTo>
                    <a:pt x="299276" y="341225"/>
                  </a:lnTo>
                  <a:lnTo>
                    <a:pt x="295291" y="377184"/>
                  </a:lnTo>
                  <a:lnTo>
                    <a:pt x="281113" y="410066"/>
                  </a:lnTo>
                  <a:lnTo>
                    <a:pt x="262093" y="436446"/>
                  </a:lnTo>
                  <a:lnTo>
                    <a:pt x="236051" y="459080"/>
                  </a:lnTo>
                  <a:lnTo>
                    <a:pt x="200519" y="475015"/>
                  </a:lnTo>
                  <a:lnTo>
                    <a:pt x="154766" y="481557"/>
                  </a:lnTo>
                  <a:lnTo>
                    <a:pt x="97649" y="475361"/>
                  </a:lnTo>
                  <a:lnTo>
                    <a:pt x="59401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95563" y="2568953"/>
              <a:ext cx="31153" cy="821224"/>
            </a:xfrm>
            <a:custGeom>
              <a:avLst/>
              <a:gdLst/>
              <a:ahLst/>
              <a:cxnLst/>
              <a:rect l="0" t="0" r="0" b="0"/>
              <a:pathLst>
                <a:path w="31153" h="821224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7957" y="170554"/>
                  </a:lnTo>
                  <a:lnTo>
                    <a:pt x="17049" y="231687"/>
                  </a:lnTo>
                  <a:lnTo>
                    <a:pt x="19917" y="284974"/>
                  </a:lnTo>
                  <a:lnTo>
                    <a:pt x="20484" y="340561"/>
                  </a:lnTo>
                  <a:lnTo>
                    <a:pt x="21765" y="403837"/>
                  </a:lnTo>
                  <a:lnTo>
                    <a:pt x="28951" y="465729"/>
                  </a:lnTo>
                  <a:lnTo>
                    <a:pt x="30500" y="516630"/>
                  </a:lnTo>
                  <a:lnTo>
                    <a:pt x="30958" y="565637"/>
                  </a:lnTo>
                  <a:lnTo>
                    <a:pt x="31113" y="624118"/>
                  </a:lnTo>
                  <a:lnTo>
                    <a:pt x="31144" y="680730"/>
                  </a:lnTo>
                  <a:lnTo>
                    <a:pt x="31150" y="740092"/>
                  </a:lnTo>
                  <a:lnTo>
                    <a:pt x="31151" y="784316"/>
                  </a:lnTo>
                  <a:lnTo>
                    <a:pt x="31152" y="821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63668" y="290586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05782" y="299009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6883" y="3120"/>
                  </a:lnTo>
                  <a:lnTo>
                    <a:pt x="2839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2884808" y="2538834"/>
            <a:ext cx="425687" cy="627744"/>
          </a:xfrm>
          <a:custGeom>
            <a:avLst/>
            <a:gdLst/>
            <a:ahLst/>
            <a:cxnLst/>
            <a:rect l="0" t="0" r="0" b="0"/>
            <a:pathLst>
              <a:path w="425687" h="627744">
                <a:moveTo>
                  <a:pt x="400083" y="9062"/>
                </a:moveTo>
                <a:lnTo>
                  <a:pt x="372527" y="16298"/>
                </a:lnTo>
                <a:lnTo>
                  <a:pt x="316304" y="15821"/>
                </a:lnTo>
                <a:lnTo>
                  <a:pt x="259792" y="10397"/>
                </a:lnTo>
                <a:lnTo>
                  <a:pt x="196333" y="9326"/>
                </a:lnTo>
                <a:lnTo>
                  <a:pt x="137524" y="9114"/>
                </a:lnTo>
                <a:lnTo>
                  <a:pt x="86437" y="3483"/>
                </a:lnTo>
                <a:lnTo>
                  <a:pt x="47708" y="0"/>
                </a:lnTo>
                <a:lnTo>
                  <a:pt x="26663" y="5424"/>
                </a:lnTo>
                <a:lnTo>
                  <a:pt x="17775" y="10146"/>
                </a:lnTo>
                <a:lnTo>
                  <a:pt x="13020" y="16804"/>
                </a:lnTo>
                <a:lnTo>
                  <a:pt x="11020" y="24752"/>
                </a:lnTo>
                <a:lnTo>
                  <a:pt x="10625" y="73902"/>
                </a:lnTo>
                <a:lnTo>
                  <a:pt x="17783" y="131531"/>
                </a:lnTo>
                <a:lnTo>
                  <a:pt x="23530" y="187975"/>
                </a:lnTo>
                <a:lnTo>
                  <a:pt x="29994" y="244184"/>
                </a:lnTo>
                <a:lnTo>
                  <a:pt x="31114" y="286308"/>
                </a:lnTo>
                <a:lnTo>
                  <a:pt x="33611" y="292159"/>
                </a:lnTo>
                <a:lnTo>
                  <a:pt x="37615" y="292550"/>
                </a:lnTo>
                <a:lnTo>
                  <a:pt x="96378" y="248436"/>
                </a:lnTo>
                <a:lnTo>
                  <a:pt x="153202" y="227209"/>
                </a:lnTo>
                <a:lnTo>
                  <a:pt x="207513" y="222299"/>
                </a:lnTo>
                <a:lnTo>
                  <a:pt x="260182" y="231380"/>
                </a:lnTo>
                <a:lnTo>
                  <a:pt x="315456" y="249038"/>
                </a:lnTo>
                <a:lnTo>
                  <a:pt x="346152" y="267859"/>
                </a:lnTo>
                <a:lnTo>
                  <a:pt x="385413" y="315194"/>
                </a:lnTo>
                <a:lnTo>
                  <a:pt x="409604" y="370257"/>
                </a:lnTo>
                <a:lnTo>
                  <a:pt x="425686" y="430410"/>
                </a:lnTo>
                <a:lnTo>
                  <a:pt x="416380" y="491783"/>
                </a:lnTo>
                <a:lnTo>
                  <a:pt x="396799" y="545806"/>
                </a:lnTo>
                <a:lnTo>
                  <a:pt x="383415" y="565810"/>
                </a:lnTo>
                <a:lnTo>
                  <a:pt x="356150" y="589055"/>
                </a:lnTo>
                <a:lnTo>
                  <a:pt x="299498" y="611893"/>
                </a:lnTo>
                <a:lnTo>
                  <a:pt x="237971" y="619340"/>
                </a:lnTo>
                <a:lnTo>
                  <a:pt x="179544" y="627743"/>
                </a:lnTo>
                <a:lnTo>
                  <a:pt x="122943" y="624160"/>
                </a:lnTo>
                <a:lnTo>
                  <a:pt x="67872" y="603782"/>
                </a:lnTo>
                <a:lnTo>
                  <a:pt x="25105" y="580346"/>
                </a:lnTo>
                <a:lnTo>
                  <a:pt x="0" y="5670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729784" y="3769202"/>
            <a:ext cx="3085069" cy="873866"/>
            <a:chOff x="729784" y="3769202"/>
            <a:chExt cx="3085069" cy="873866"/>
          </a:xfrm>
        </p:grpSpPr>
        <p:sp>
          <p:nvSpPr>
            <p:cNvPr id="95" name="Freeform 94"/>
            <p:cNvSpPr/>
            <p:nvPr/>
          </p:nvSpPr>
          <p:spPr>
            <a:xfrm>
              <a:off x="729784" y="3853430"/>
              <a:ext cx="28268" cy="789638"/>
            </a:xfrm>
            <a:custGeom>
              <a:avLst/>
              <a:gdLst/>
              <a:ahLst/>
              <a:cxnLst/>
              <a:rect l="0" t="0" r="0" b="0"/>
              <a:pathLst>
                <a:path w="28268" h="789638">
                  <a:moveTo>
                    <a:pt x="17739" y="0"/>
                  </a:moveTo>
                  <a:lnTo>
                    <a:pt x="12150" y="58616"/>
                  </a:lnTo>
                  <a:lnTo>
                    <a:pt x="8674" y="110174"/>
                  </a:lnTo>
                  <a:lnTo>
                    <a:pt x="7644" y="169904"/>
                  </a:lnTo>
                  <a:lnTo>
                    <a:pt x="7339" y="220877"/>
                  </a:lnTo>
                  <a:lnTo>
                    <a:pt x="0" y="280023"/>
                  </a:lnTo>
                  <a:lnTo>
                    <a:pt x="457" y="336766"/>
                  </a:lnTo>
                  <a:lnTo>
                    <a:pt x="5876" y="398624"/>
                  </a:lnTo>
                  <a:lnTo>
                    <a:pt x="6947" y="458763"/>
                  </a:lnTo>
                  <a:lnTo>
                    <a:pt x="10278" y="515702"/>
                  </a:lnTo>
                  <a:lnTo>
                    <a:pt x="16265" y="577599"/>
                  </a:lnTo>
                  <a:lnTo>
                    <a:pt x="17448" y="640085"/>
                  </a:lnTo>
                  <a:lnTo>
                    <a:pt x="17653" y="696192"/>
                  </a:lnTo>
                  <a:lnTo>
                    <a:pt x="20841" y="758787"/>
                  </a:lnTo>
                  <a:lnTo>
                    <a:pt x="28267" y="789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43013" y="4021886"/>
              <a:ext cx="9879" cy="431669"/>
            </a:xfrm>
            <a:custGeom>
              <a:avLst/>
              <a:gdLst/>
              <a:ahLst/>
              <a:cxnLst/>
              <a:rect l="0" t="0" r="0" b="0"/>
              <a:pathLst>
                <a:path w="9879" h="431669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452" y="194676"/>
                  </a:lnTo>
                  <a:lnTo>
                    <a:pt x="9455" y="254214"/>
                  </a:lnTo>
                  <a:lnTo>
                    <a:pt x="9753" y="310719"/>
                  </a:lnTo>
                  <a:lnTo>
                    <a:pt x="9853" y="373808"/>
                  </a:lnTo>
                  <a:lnTo>
                    <a:pt x="987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001792" y="4053471"/>
              <a:ext cx="198457" cy="284176"/>
            </a:xfrm>
            <a:custGeom>
              <a:avLst/>
              <a:gdLst/>
              <a:ahLst/>
              <a:cxnLst/>
              <a:rect l="0" t="0" r="0" b="0"/>
              <a:pathLst>
                <a:path w="198457" h="284176">
                  <a:moveTo>
                    <a:pt x="198456" y="200042"/>
                  </a:moveTo>
                  <a:lnTo>
                    <a:pt x="137346" y="225236"/>
                  </a:lnTo>
                  <a:lnTo>
                    <a:pt x="82914" y="250875"/>
                  </a:lnTo>
                  <a:lnTo>
                    <a:pt x="25085" y="282373"/>
                  </a:lnTo>
                  <a:lnTo>
                    <a:pt x="17365" y="284175"/>
                  </a:lnTo>
                  <a:lnTo>
                    <a:pt x="9878" y="283037"/>
                  </a:lnTo>
                  <a:lnTo>
                    <a:pt x="2548" y="279938"/>
                  </a:lnTo>
                  <a:lnTo>
                    <a:pt x="0" y="273193"/>
                  </a:lnTo>
                  <a:lnTo>
                    <a:pt x="7303" y="210079"/>
                  </a:lnTo>
                  <a:lnTo>
                    <a:pt x="24260" y="151505"/>
                  </a:lnTo>
                  <a:lnTo>
                    <a:pt x="43208" y="94875"/>
                  </a:lnTo>
                  <a:lnTo>
                    <a:pt x="74807" y="34158"/>
                  </a:lnTo>
                  <a:lnTo>
                    <a:pt x="9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390236" y="4120716"/>
              <a:ext cx="291615" cy="345782"/>
            </a:xfrm>
            <a:custGeom>
              <a:avLst/>
              <a:gdLst/>
              <a:ahLst/>
              <a:cxnLst/>
              <a:rect l="0" t="0" r="0" b="0"/>
              <a:pathLst>
                <a:path w="291615" h="345782">
                  <a:moveTo>
                    <a:pt x="73225" y="6455"/>
                  </a:moveTo>
                  <a:lnTo>
                    <a:pt x="56457" y="866"/>
                  </a:lnTo>
                  <a:lnTo>
                    <a:pt x="50348" y="2728"/>
                  </a:lnTo>
                  <a:lnTo>
                    <a:pt x="45105" y="7480"/>
                  </a:lnTo>
                  <a:lnTo>
                    <a:pt x="17767" y="63231"/>
                  </a:lnTo>
                  <a:lnTo>
                    <a:pt x="7633" y="91350"/>
                  </a:lnTo>
                  <a:lnTo>
                    <a:pt x="1927" y="144303"/>
                  </a:lnTo>
                  <a:lnTo>
                    <a:pt x="0" y="205303"/>
                  </a:lnTo>
                  <a:lnTo>
                    <a:pt x="5208" y="256823"/>
                  </a:lnTo>
                  <a:lnTo>
                    <a:pt x="23988" y="311477"/>
                  </a:lnTo>
                  <a:lnTo>
                    <a:pt x="29872" y="322107"/>
                  </a:lnTo>
                  <a:lnTo>
                    <a:pt x="45768" y="337037"/>
                  </a:lnTo>
                  <a:lnTo>
                    <a:pt x="54920" y="342656"/>
                  </a:lnTo>
                  <a:lnTo>
                    <a:pt x="80687" y="345781"/>
                  </a:lnTo>
                  <a:lnTo>
                    <a:pt x="133710" y="338254"/>
                  </a:lnTo>
                  <a:lnTo>
                    <a:pt x="172775" y="323265"/>
                  </a:lnTo>
                  <a:lnTo>
                    <a:pt x="232112" y="268827"/>
                  </a:lnTo>
                  <a:lnTo>
                    <a:pt x="263881" y="227387"/>
                  </a:lnTo>
                  <a:lnTo>
                    <a:pt x="286530" y="169300"/>
                  </a:lnTo>
                  <a:lnTo>
                    <a:pt x="291614" y="116004"/>
                  </a:lnTo>
                  <a:lnTo>
                    <a:pt x="284292" y="81418"/>
                  </a:lnTo>
                  <a:lnTo>
                    <a:pt x="261449" y="41409"/>
                  </a:lnTo>
                  <a:lnTo>
                    <a:pt x="234407" y="10630"/>
                  </a:lnTo>
                  <a:lnTo>
                    <a:pt x="214271" y="2461"/>
                  </a:lnTo>
                  <a:lnTo>
                    <a:pt x="190894" y="0"/>
                  </a:lnTo>
                  <a:lnTo>
                    <a:pt x="168806" y="2806"/>
                  </a:lnTo>
                  <a:lnTo>
                    <a:pt x="121686" y="22641"/>
                  </a:lnTo>
                  <a:lnTo>
                    <a:pt x="104810" y="27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722145" y="4074528"/>
              <a:ext cx="296645" cy="353581"/>
            </a:xfrm>
            <a:custGeom>
              <a:avLst/>
              <a:gdLst/>
              <a:ahLst/>
              <a:cxnLst/>
              <a:rect l="0" t="0" r="0" b="0"/>
              <a:pathLst>
                <a:path w="296645" h="353581">
                  <a:moveTo>
                    <a:pt x="88756" y="0"/>
                  </a:moveTo>
                  <a:lnTo>
                    <a:pt x="66399" y="0"/>
                  </a:lnTo>
                  <a:lnTo>
                    <a:pt x="57474" y="3510"/>
                  </a:lnTo>
                  <a:lnTo>
                    <a:pt x="41318" y="16768"/>
                  </a:lnTo>
                  <a:lnTo>
                    <a:pt x="24657" y="43963"/>
                  </a:lnTo>
                  <a:lnTo>
                    <a:pt x="4868" y="106453"/>
                  </a:lnTo>
                  <a:lnTo>
                    <a:pt x="0" y="133880"/>
                  </a:lnTo>
                  <a:lnTo>
                    <a:pt x="6407" y="189616"/>
                  </a:lnTo>
                  <a:lnTo>
                    <a:pt x="18937" y="245685"/>
                  </a:lnTo>
                  <a:lnTo>
                    <a:pt x="47615" y="304405"/>
                  </a:lnTo>
                  <a:lnTo>
                    <a:pt x="62282" y="324804"/>
                  </a:lnTo>
                  <a:lnTo>
                    <a:pt x="80500" y="341669"/>
                  </a:lnTo>
                  <a:lnTo>
                    <a:pt x="103414" y="350725"/>
                  </a:lnTo>
                  <a:lnTo>
                    <a:pt x="129196" y="353580"/>
                  </a:lnTo>
                  <a:lnTo>
                    <a:pt x="168849" y="347440"/>
                  </a:lnTo>
                  <a:lnTo>
                    <a:pt x="202174" y="331323"/>
                  </a:lnTo>
                  <a:lnTo>
                    <a:pt x="264001" y="277169"/>
                  </a:lnTo>
                  <a:lnTo>
                    <a:pt x="283856" y="240753"/>
                  </a:lnTo>
                  <a:lnTo>
                    <a:pt x="294223" y="208985"/>
                  </a:lnTo>
                  <a:lnTo>
                    <a:pt x="296644" y="171626"/>
                  </a:lnTo>
                  <a:lnTo>
                    <a:pt x="284473" y="116231"/>
                  </a:lnTo>
                  <a:lnTo>
                    <a:pt x="262684" y="74952"/>
                  </a:lnTo>
                  <a:lnTo>
                    <a:pt x="228932" y="35722"/>
                  </a:lnTo>
                  <a:lnTo>
                    <a:pt x="208768" y="27575"/>
                  </a:lnTo>
                  <a:lnTo>
                    <a:pt x="148754" y="21916"/>
                  </a:lnTo>
                  <a:lnTo>
                    <a:pt x="13087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74114" y="3769202"/>
              <a:ext cx="94757" cy="779110"/>
            </a:xfrm>
            <a:custGeom>
              <a:avLst/>
              <a:gdLst/>
              <a:ahLst/>
              <a:cxnLst/>
              <a:rect l="0" t="0" r="0" b="0"/>
              <a:pathLst>
                <a:path w="94757" h="779110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12997" y="160427"/>
                  </a:lnTo>
                  <a:lnTo>
                    <a:pt x="18669" y="207021"/>
                  </a:lnTo>
                  <a:lnTo>
                    <a:pt x="23469" y="259041"/>
                  </a:lnTo>
                  <a:lnTo>
                    <a:pt x="32300" y="313449"/>
                  </a:lnTo>
                  <a:lnTo>
                    <a:pt x="42325" y="372074"/>
                  </a:lnTo>
                  <a:lnTo>
                    <a:pt x="50604" y="433804"/>
                  </a:lnTo>
                  <a:lnTo>
                    <a:pt x="59475" y="491058"/>
                  </a:lnTo>
                  <a:lnTo>
                    <a:pt x="65560" y="544309"/>
                  </a:lnTo>
                  <a:lnTo>
                    <a:pt x="73797" y="606942"/>
                  </a:lnTo>
                  <a:lnTo>
                    <a:pt x="88212" y="662806"/>
                  </a:lnTo>
                  <a:lnTo>
                    <a:pt x="93463" y="720954"/>
                  </a:lnTo>
                  <a:lnTo>
                    <a:pt x="94756" y="779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368911" y="4064000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88783" y="4939"/>
                  </a:lnTo>
                  <a:lnTo>
                    <a:pt x="26972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47854" y="417981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4"/>
                  </a:lnTo>
                  <a:lnTo>
                    <a:pt x="73141" y="17475"/>
                  </a:lnTo>
                  <a:lnTo>
                    <a:pt x="26493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979564" y="3769202"/>
              <a:ext cx="52644" cy="579068"/>
            </a:xfrm>
            <a:custGeom>
              <a:avLst/>
              <a:gdLst/>
              <a:ahLst/>
              <a:cxnLst/>
              <a:rect l="0" t="0" r="0" b="0"/>
              <a:pathLst>
                <a:path w="52644" h="579068">
                  <a:moveTo>
                    <a:pt x="52643" y="0"/>
                  </a:moveTo>
                  <a:lnTo>
                    <a:pt x="41464" y="16767"/>
                  </a:lnTo>
                  <a:lnTo>
                    <a:pt x="34513" y="49552"/>
                  </a:lnTo>
                  <a:lnTo>
                    <a:pt x="30994" y="103721"/>
                  </a:lnTo>
                  <a:lnTo>
                    <a:pt x="24521" y="152524"/>
                  </a:lnTo>
                  <a:lnTo>
                    <a:pt x="22084" y="205199"/>
                  </a:lnTo>
                  <a:lnTo>
                    <a:pt x="21361" y="264740"/>
                  </a:lnTo>
                  <a:lnTo>
                    <a:pt x="21147" y="328006"/>
                  </a:lnTo>
                  <a:lnTo>
                    <a:pt x="21097" y="374288"/>
                  </a:lnTo>
                  <a:lnTo>
                    <a:pt x="21075" y="419034"/>
                  </a:lnTo>
                  <a:lnTo>
                    <a:pt x="17943" y="477448"/>
                  </a:lnTo>
                  <a:lnTo>
                    <a:pt x="11993" y="539107"/>
                  </a:lnTo>
                  <a:lnTo>
                    <a:pt x="8060" y="558578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746743" y="3863958"/>
              <a:ext cx="232822" cy="285703"/>
            </a:xfrm>
            <a:custGeom>
              <a:avLst/>
              <a:gdLst/>
              <a:ahLst/>
              <a:cxnLst/>
              <a:rect l="0" t="0" r="0" b="0"/>
              <a:pathLst>
                <a:path w="232822" h="285703">
                  <a:moveTo>
                    <a:pt x="232821" y="157928"/>
                  </a:moveTo>
                  <a:lnTo>
                    <a:pt x="178946" y="193844"/>
                  </a:lnTo>
                  <a:lnTo>
                    <a:pt x="116900" y="235209"/>
                  </a:lnTo>
                  <a:lnTo>
                    <a:pt x="64351" y="270241"/>
                  </a:lnTo>
                  <a:lnTo>
                    <a:pt x="27186" y="285702"/>
                  </a:lnTo>
                  <a:lnTo>
                    <a:pt x="17353" y="285225"/>
                  </a:lnTo>
                  <a:lnTo>
                    <a:pt x="9627" y="281397"/>
                  </a:lnTo>
                  <a:lnTo>
                    <a:pt x="3307" y="275335"/>
                  </a:lnTo>
                  <a:lnTo>
                    <a:pt x="263" y="267785"/>
                  </a:lnTo>
                  <a:lnTo>
                    <a:pt x="0" y="250037"/>
                  </a:lnTo>
                  <a:lnTo>
                    <a:pt x="9364" y="200472"/>
                  </a:lnTo>
                  <a:lnTo>
                    <a:pt x="19359" y="138689"/>
                  </a:lnTo>
                  <a:lnTo>
                    <a:pt x="27269" y="81078"/>
                  </a:lnTo>
                  <a:lnTo>
                    <a:pt x="41267" y="34213"/>
                  </a:lnTo>
                  <a:lnTo>
                    <a:pt x="643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054775" y="3842901"/>
              <a:ext cx="334766" cy="512526"/>
            </a:xfrm>
            <a:custGeom>
              <a:avLst/>
              <a:gdLst/>
              <a:ahLst/>
              <a:cxnLst/>
              <a:rect l="0" t="0" r="0" b="0"/>
              <a:pathLst>
                <a:path w="334766" h="512526">
                  <a:moveTo>
                    <a:pt x="156416" y="0"/>
                  </a:moveTo>
                  <a:lnTo>
                    <a:pt x="134060" y="5590"/>
                  </a:lnTo>
                  <a:lnTo>
                    <a:pt x="103389" y="25833"/>
                  </a:lnTo>
                  <a:lnTo>
                    <a:pt x="69989" y="65284"/>
                  </a:lnTo>
                  <a:lnTo>
                    <a:pt x="33757" y="119414"/>
                  </a:lnTo>
                  <a:lnTo>
                    <a:pt x="13948" y="175450"/>
                  </a:lnTo>
                  <a:lnTo>
                    <a:pt x="3589" y="226810"/>
                  </a:lnTo>
                  <a:lnTo>
                    <a:pt x="0" y="284792"/>
                  </a:lnTo>
                  <a:lnTo>
                    <a:pt x="106" y="338367"/>
                  </a:lnTo>
                  <a:lnTo>
                    <a:pt x="13150" y="398984"/>
                  </a:lnTo>
                  <a:lnTo>
                    <a:pt x="37910" y="450429"/>
                  </a:lnTo>
                  <a:lnTo>
                    <a:pt x="63981" y="483631"/>
                  </a:lnTo>
                  <a:lnTo>
                    <a:pt x="93933" y="504516"/>
                  </a:lnTo>
                  <a:lnTo>
                    <a:pt x="136213" y="512525"/>
                  </a:lnTo>
                  <a:lnTo>
                    <a:pt x="174607" y="509308"/>
                  </a:lnTo>
                  <a:lnTo>
                    <a:pt x="208209" y="495357"/>
                  </a:lnTo>
                  <a:lnTo>
                    <a:pt x="263090" y="446908"/>
                  </a:lnTo>
                  <a:lnTo>
                    <a:pt x="288109" y="413827"/>
                  </a:lnTo>
                  <a:lnTo>
                    <a:pt x="309118" y="366793"/>
                  </a:lnTo>
                  <a:lnTo>
                    <a:pt x="324533" y="306723"/>
                  </a:lnTo>
                  <a:lnTo>
                    <a:pt x="333254" y="243861"/>
                  </a:lnTo>
                  <a:lnTo>
                    <a:pt x="334765" y="192488"/>
                  </a:lnTo>
                  <a:lnTo>
                    <a:pt x="328879" y="163929"/>
                  </a:lnTo>
                  <a:lnTo>
                    <a:pt x="306036" y="116999"/>
                  </a:lnTo>
                  <a:lnTo>
                    <a:pt x="280297" y="84579"/>
                  </a:lnTo>
                  <a:lnTo>
                    <a:pt x="232922" y="51759"/>
                  </a:lnTo>
                  <a:lnTo>
                    <a:pt x="18800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45310" y="3832373"/>
              <a:ext cx="369543" cy="498581"/>
            </a:xfrm>
            <a:custGeom>
              <a:avLst/>
              <a:gdLst/>
              <a:ahLst/>
              <a:cxnLst/>
              <a:rect l="0" t="0" r="0" b="0"/>
              <a:pathLst>
                <a:path w="369543" h="498581">
                  <a:moveTo>
                    <a:pt x="92265" y="31585"/>
                  </a:moveTo>
                  <a:lnTo>
                    <a:pt x="49603" y="85700"/>
                  </a:lnTo>
                  <a:lnTo>
                    <a:pt x="32051" y="119369"/>
                  </a:lnTo>
                  <a:lnTo>
                    <a:pt x="15640" y="172667"/>
                  </a:lnTo>
                  <a:lnTo>
                    <a:pt x="8369" y="228256"/>
                  </a:lnTo>
                  <a:lnTo>
                    <a:pt x="0" y="284297"/>
                  </a:lnTo>
                  <a:lnTo>
                    <a:pt x="1366" y="323272"/>
                  </a:lnTo>
                  <a:lnTo>
                    <a:pt x="15564" y="378616"/>
                  </a:lnTo>
                  <a:lnTo>
                    <a:pt x="38259" y="431614"/>
                  </a:lnTo>
                  <a:lnTo>
                    <a:pt x="63395" y="463238"/>
                  </a:lnTo>
                  <a:lnTo>
                    <a:pt x="93070" y="483656"/>
                  </a:lnTo>
                  <a:lnTo>
                    <a:pt x="124089" y="497115"/>
                  </a:lnTo>
                  <a:lnTo>
                    <a:pt x="145013" y="498580"/>
                  </a:lnTo>
                  <a:lnTo>
                    <a:pt x="167181" y="494162"/>
                  </a:lnTo>
                  <a:lnTo>
                    <a:pt x="219540" y="469142"/>
                  </a:lnTo>
                  <a:lnTo>
                    <a:pt x="254758" y="440822"/>
                  </a:lnTo>
                  <a:lnTo>
                    <a:pt x="302266" y="388203"/>
                  </a:lnTo>
                  <a:lnTo>
                    <a:pt x="330495" y="335952"/>
                  </a:lnTo>
                  <a:lnTo>
                    <a:pt x="353272" y="280570"/>
                  </a:lnTo>
                  <a:lnTo>
                    <a:pt x="367822" y="238590"/>
                  </a:lnTo>
                  <a:lnTo>
                    <a:pt x="369542" y="213664"/>
                  </a:lnTo>
                  <a:lnTo>
                    <a:pt x="364132" y="151099"/>
                  </a:lnTo>
                  <a:lnTo>
                    <a:pt x="336759" y="95243"/>
                  </a:lnTo>
                  <a:lnTo>
                    <a:pt x="286648" y="37217"/>
                  </a:lnTo>
                  <a:lnTo>
                    <a:pt x="253455" y="20256"/>
                  </a:lnTo>
                  <a:lnTo>
                    <a:pt x="204218" y="3476"/>
                  </a:lnTo>
                  <a:lnTo>
                    <a:pt x="1870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53542" y="141115"/>
            <a:ext cx="320282" cy="413966"/>
          </a:xfrm>
          <a:custGeom>
            <a:avLst/>
            <a:gdLst/>
            <a:ahLst/>
            <a:cxnLst/>
            <a:rect l="0" t="0" r="0" b="0"/>
            <a:pathLst>
              <a:path w="320282" h="413966">
                <a:moveTo>
                  <a:pt x="246582" y="79983"/>
                </a:moveTo>
                <a:lnTo>
                  <a:pt x="209495" y="27278"/>
                </a:lnTo>
                <a:lnTo>
                  <a:pt x="191495" y="11325"/>
                </a:lnTo>
                <a:lnTo>
                  <a:pt x="168676" y="2675"/>
                </a:lnTo>
                <a:lnTo>
                  <a:pt x="142937" y="0"/>
                </a:lnTo>
                <a:lnTo>
                  <a:pt x="103308" y="6242"/>
                </a:lnTo>
                <a:lnTo>
                  <a:pt x="68820" y="23559"/>
                </a:lnTo>
                <a:lnTo>
                  <a:pt x="47084" y="40867"/>
                </a:lnTo>
                <a:lnTo>
                  <a:pt x="31964" y="63378"/>
                </a:lnTo>
                <a:lnTo>
                  <a:pt x="12726" y="115957"/>
                </a:lnTo>
                <a:lnTo>
                  <a:pt x="0" y="178639"/>
                </a:lnTo>
                <a:lnTo>
                  <a:pt x="6325" y="234175"/>
                </a:lnTo>
                <a:lnTo>
                  <a:pt x="18839" y="284876"/>
                </a:lnTo>
                <a:lnTo>
                  <a:pt x="40982" y="338781"/>
                </a:lnTo>
                <a:lnTo>
                  <a:pt x="74809" y="389667"/>
                </a:lnTo>
                <a:lnTo>
                  <a:pt x="101320" y="407008"/>
                </a:lnTo>
                <a:lnTo>
                  <a:pt x="136991" y="413965"/>
                </a:lnTo>
                <a:lnTo>
                  <a:pt x="171607" y="410438"/>
                </a:lnTo>
                <a:lnTo>
                  <a:pt x="190253" y="401937"/>
                </a:lnTo>
                <a:lnTo>
                  <a:pt x="206339" y="389190"/>
                </a:lnTo>
                <a:lnTo>
                  <a:pt x="227379" y="362283"/>
                </a:lnTo>
                <a:lnTo>
                  <a:pt x="240372" y="330913"/>
                </a:lnTo>
                <a:lnTo>
                  <a:pt x="243822" y="305761"/>
                </a:lnTo>
                <a:lnTo>
                  <a:pt x="239116" y="282104"/>
                </a:lnTo>
                <a:lnTo>
                  <a:pt x="228056" y="261062"/>
                </a:lnTo>
                <a:lnTo>
                  <a:pt x="211442" y="243910"/>
                </a:lnTo>
                <a:lnTo>
                  <a:pt x="189240" y="234728"/>
                </a:lnTo>
                <a:lnTo>
                  <a:pt x="164945" y="231817"/>
                </a:lnTo>
                <a:lnTo>
                  <a:pt x="142448" y="234422"/>
                </a:lnTo>
                <a:lnTo>
                  <a:pt x="138555" y="236755"/>
                </a:lnTo>
                <a:lnTo>
                  <a:pt x="139469" y="239480"/>
                </a:lnTo>
                <a:lnTo>
                  <a:pt x="143588" y="242466"/>
                </a:lnTo>
                <a:lnTo>
                  <a:pt x="184990" y="247259"/>
                </a:lnTo>
                <a:lnTo>
                  <a:pt x="245161" y="245086"/>
                </a:lnTo>
                <a:lnTo>
                  <a:pt x="285155" y="240037"/>
                </a:lnTo>
                <a:lnTo>
                  <a:pt x="320281" y="2379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736994" y="168455"/>
            <a:ext cx="7369950" cy="464353"/>
            <a:chOff x="736994" y="168455"/>
            <a:chExt cx="7369950" cy="464353"/>
          </a:xfrm>
        </p:grpSpPr>
        <p:sp>
          <p:nvSpPr>
            <p:cNvPr id="3" name="Freeform 2"/>
            <p:cNvSpPr/>
            <p:nvPr/>
          </p:nvSpPr>
          <p:spPr>
            <a:xfrm>
              <a:off x="747523" y="368497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6994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0165" y="368497"/>
              <a:ext cx="136872" cy="133222"/>
            </a:xfrm>
            <a:custGeom>
              <a:avLst/>
              <a:gdLst/>
              <a:ahLst/>
              <a:cxnLst/>
              <a:rect l="0" t="0" r="0" b="0"/>
              <a:pathLst>
                <a:path w="136872" h="133222">
                  <a:moveTo>
                    <a:pt x="0" y="0"/>
                  </a:moveTo>
                  <a:lnTo>
                    <a:pt x="14573" y="51025"/>
                  </a:lnTo>
                  <a:lnTo>
                    <a:pt x="39404" y="88848"/>
                  </a:lnTo>
                  <a:lnTo>
                    <a:pt x="80789" y="133150"/>
                  </a:lnTo>
                  <a:lnTo>
                    <a:pt x="85445" y="133221"/>
                  </a:lnTo>
                  <a:lnTo>
                    <a:pt x="88549" y="128588"/>
                  </a:lnTo>
                  <a:lnTo>
                    <a:pt x="105665" y="72972"/>
                  </a:lnTo>
                  <a:lnTo>
                    <a:pt x="13687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1505" y="325392"/>
              <a:ext cx="123459" cy="179976"/>
            </a:xfrm>
            <a:custGeom>
              <a:avLst/>
              <a:gdLst/>
              <a:ahLst/>
              <a:cxnLst/>
              <a:rect l="0" t="0" r="0" b="0"/>
              <a:pathLst>
                <a:path w="123459" h="179976">
                  <a:moveTo>
                    <a:pt x="7645" y="85219"/>
                  </a:moveTo>
                  <a:lnTo>
                    <a:pt x="50336" y="82099"/>
                  </a:lnTo>
                  <a:lnTo>
                    <a:pt x="91987" y="70565"/>
                  </a:lnTo>
                  <a:lnTo>
                    <a:pt x="100138" y="64921"/>
                  </a:lnTo>
                  <a:lnTo>
                    <a:pt x="112314" y="49291"/>
                  </a:lnTo>
                  <a:lnTo>
                    <a:pt x="113689" y="40210"/>
                  </a:lnTo>
                  <a:lnTo>
                    <a:pt x="108978" y="20761"/>
                  </a:lnTo>
                  <a:lnTo>
                    <a:pt x="102106" y="13001"/>
                  </a:lnTo>
                  <a:lnTo>
                    <a:pt x="81993" y="1260"/>
                  </a:lnTo>
                  <a:lnTo>
                    <a:pt x="71248" y="0"/>
                  </a:lnTo>
                  <a:lnTo>
                    <a:pt x="49951" y="4840"/>
                  </a:lnTo>
                  <a:lnTo>
                    <a:pt x="31907" y="17909"/>
                  </a:lnTo>
                  <a:lnTo>
                    <a:pt x="17258" y="35416"/>
                  </a:lnTo>
                  <a:lnTo>
                    <a:pt x="6848" y="54896"/>
                  </a:lnTo>
                  <a:lnTo>
                    <a:pt x="0" y="91182"/>
                  </a:lnTo>
                  <a:lnTo>
                    <a:pt x="4637" y="114775"/>
                  </a:lnTo>
                  <a:lnTo>
                    <a:pt x="20402" y="144669"/>
                  </a:lnTo>
                  <a:lnTo>
                    <a:pt x="26678" y="152928"/>
                  </a:lnTo>
                  <a:lnTo>
                    <a:pt x="46130" y="165225"/>
                  </a:lnTo>
                  <a:lnTo>
                    <a:pt x="70373" y="173420"/>
                  </a:lnTo>
                  <a:lnTo>
                    <a:pt x="123458" y="179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93737" y="303844"/>
              <a:ext cx="148663" cy="208580"/>
            </a:xfrm>
            <a:custGeom>
              <a:avLst/>
              <a:gdLst/>
              <a:ahLst/>
              <a:cxnLst/>
              <a:rect l="0" t="0" r="0" b="0"/>
              <a:pathLst>
                <a:path w="148663" h="208580">
                  <a:moveTo>
                    <a:pt x="17081" y="75181"/>
                  </a:moveTo>
                  <a:lnTo>
                    <a:pt x="33849" y="80771"/>
                  </a:lnTo>
                  <a:lnTo>
                    <a:pt x="66633" y="78657"/>
                  </a:lnTo>
                  <a:lnTo>
                    <a:pt x="117293" y="66293"/>
                  </a:lnTo>
                  <a:lnTo>
                    <a:pt x="136099" y="55243"/>
                  </a:lnTo>
                  <a:lnTo>
                    <a:pt x="142050" y="46681"/>
                  </a:lnTo>
                  <a:lnTo>
                    <a:pt x="148662" y="24690"/>
                  </a:lnTo>
                  <a:lnTo>
                    <a:pt x="146916" y="15784"/>
                  </a:lnTo>
                  <a:lnTo>
                    <a:pt x="142242" y="8677"/>
                  </a:lnTo>
                  <a:lnTo>
                    <a:pt x="135617" y="2769"/>
                  </a:lnTo>
                  <a:lnTo>
                    <a:pt x="127690" y="0"/>
                  </a:lnTo>
                  <a:lnTo>
                    <a:pt x="109525" y="44"/>
                  </a:lnTo>
                  <a:lnTo>
                    <a:pt x="79567" y="6645"/>
                  </a:lnTo>
                  <a:lnTo>
                    <a:pt x="54053" y="21599"/>
                  </a:lnTo>
                  <a:lnTo>
                    <a:pt x="17328" y="57582"/>
                  </a:lnTo>
                  <a:lnTo>
                    <a:pt x="10227" y="66958"/>
                  </a:lnTo>
                  <a:lnTo>
                    <a:pt x="2337" y="89854"/>
                  </a:lnTo>
                  <a:lnTo>
                    <a:pt x="0" y="115628"/>
                  </a:lnTo>
                  <a:lnTo>
                    <a:pt x="2860" y="142680"/>
                  </a:lnTo>
                  <a:lnTo>
                    <a:pt x="14270" y="167182"/>
                  </a:lnTo>
                  <a:lnTo>
                    <a:pt x="31040" y="187430"/>
                  </a:lnTo>
                  <a:lnTo>
                    <a:pt x="50191" y="200329"/>
                  </a:lnTo>
                  <a:lnTo>
                    <a:pt x="86293" y="208579"/>
                  </a:lnTo>
                  <a:lnTo>
                    <a:pt x="103604" y="207389"/>
                  </a:lnTo>
                  <a:lnTo>
                    <a:pt x="122366" y="201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60982" y="362582"/>
              <a:ext cx="176221" cy="153370"/>
            </a:xfrm>
            <a:custGeom>
              <a:avLst/>
              <a:gdLst/>
              <a:ahLst/>
              <a:cxnLst/>
              <a:rect l="0" t="0" r="0" b="0"/>
              <a:pathLst>
                <a:path w="176221" h="153370">
                  <a:moveTo>
                    <a:pt x="113049" y="79614"/>
                  </a:moveTo>
                  <a:lnTo>
                    <a:pt x="118638" y="62847"/>
                  </a:lnTo>
                  <a:lnTo>
                    <a:pt x="118262" y="45256"/>
                  </a:lnTo>
                  <a:lnTo>
                    <a:pt x="113026" y="26909"/>
                  </a:lnTo>
                  <a:lnTo>
                    <a:pt x="102900" y="10956"/>
                  </a:lnTo>
                  <a:lnTo>
                    <a:pt x="94585" y="5766"/>
                  </a:lnTo>
                  <a:lnTo>
                    <a:pt x="72867" y="0"/>
                  </a:lnTo>
                  <a:lnTo>
                    <a:pt x="62864" y="802"/>
                  </a:lnTo>
                  <a:lnTo>
                    <a:pt x="45511" y="7932"/>
                  </a:lnTo>
                  <a:lnTo>
                    <a:pt x="22588" y="25100"/>
                  </a:lnTo>
                  <a:lnTo>
                    <a:pt x="6567" y="50594"/>
                  </a:lnTo>
                  <a:lnTo>
                    <a:pt x="0" y="85964"/>
                  </a:lnTo>
                  <a:lnTo>
                    <a:pt x="3644" y="120490"/>
                  </a:lnTo>
                  <a:lnTo>
                    <a:pt x="12172" y="139115"/>
                  </a:lnTo>
                  <a:lnTo>
                    <a:pt x="17721" y="147358"/>
                  </a:lnTo>
                  <a:lnTo>
                    <a:pt x="24931" y="151683"/>
                  </a:lnTo>
                  <a:lnTo>
                    <a:pt x="42300" y="153369"/>
                  </a:lnTo>
                  <a:lnTo>
                    <a:pt x="58598" y="147099"/>
                  </a:lnTo>
                  <a:lnTo>
                    <a:pt x="73640" y="135344"/>
                  </a:lnTo>
                  <a:lnTo>
                    <a:pt x="88125" y="118421"/>
                  </a:lnTo>
                  <a:lnTo>
                    <a:pt x="96122" y="96082"/>
                  </a:lnTo>
                  <a:lnTo>
                    <a:pt x="98255" y="83574"/>
                  </a:lnTo>
                  <a:lnTo>
                    <a:pt x="100846" y="78744"/>
                  </a:lnTo>
                  <a:lnTo>
                    <a:pt x="103744" y="79034"/>
                  </a:lnTo>
                  <a:lnTo>
                    <a:pt x="119651" y="93091"/>
                  </a:lnTo>
                  <a:lnTo>
                    <a:pt x="176220" y="132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72820" y="344421"/>
              <a:ext cx="101253" cy="129459"/>
            </a:xfrm>
            <a:custGeom>
              <a:avLst/>
              <a:gdLst/>
              <a:ahLst/>
              <a:cxnLst/>
              <a:rect l="0" t="0" r="0" b="0"/>
              <a:pathLst>
                <a:path w="101253" h="129459">
                  <a:moveTo>
                    <a:pt x="101252" y="13547"/>
                  </a:moveTo>
                  <a:lnTo>
                    <a:pt x="84485" y="2369"/>
                  </a:lnTo>
                  <a:lnTo>
                    <a:pt x="66894" y="0"/>
                  </a:lnTo>
                  <a:lnTo>
                    <a:pt x="57289" y="1007"/>
                  </a:lnTo>
                  <a:lnTo>
                    <a:pt x="40379" y="8364"/>
                  </a:lnTo>
                  <a:lnTo>
                    <a:pt x="10459" y="32151"/>
                  </a:lnTo>
                  <a:lnTo>
                    <a:pt x="2408" y="51841"/>
                  </a:lnTo>
                  <a:lnTo>
                    <a:pt x="0" y="75021"/>
                  </a:lnTo>
                  <a:lnTo>
                    <a:pt x="2829" y="97021"/>
                  </a:lnTo>
                  <a:lnTo>
                    <a:pt x="14225" y="115377"/>
                  </a:lnTo>
                  <a:lnTo>
                    <a:pt x="22177" y="123548"/>
                  </a:lnTo>
                  <a:lnTo>
                    <a:pt x="30988" y="127825"/>
                  </a:lnTo>
                  <a:lnTo>
                    <a:pt x="50136" y="129458"/>
                  </a:lnTo>
                  <a:lnTo>
                    <a:pt x="101252" y="118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26715" y="231626"/>
              <a:ext cx="147400" cy="273742"/>
            </a:xfrm>
            <a:custGeom>
              <a:avLst/>
              <a:gdLst/>
              <a:ahLst/>
              <a:cxnLst/>
              <a:rect l="0" t="0" r="0" b="0"/>
              <a:pathLst>
                <a:path w="147400" h="273742">
                  <a:moveTo>
                    <a:pt x="0" y="0"/>
                  </a:moveTo>
                  <a:lnTo>
                    <a:pt x="16788" y="63451"/>
                  </a:lnTo>
                  <a:lnTo>
                    <a:pt x="20213" y="124664"/>
                  </a:lnTo>
                  <a:lnTo>
                    <a:pt x="20890" y="187752"/>
                  </a:lnTo>
                  <a:lnTo>
                    <a:pt x="26596" y="227986"/>
                  </a:lnTo>
                  <a:lnTo>
                    <a:pt x="28259" y="231539"/>
                  </a:lnTo>
                  <a:lnTo>
                    <a:pt x="29368" y="229229"/>
                  </a:lnTo>
                  <a:lnTo>
                    <a:pt x="36736" y="197488"/>
                  </a:lnTo>
                  <a:lnTo>
                    <a:pt x="42038" y="190151"/>
                  </a:lnTo>
                  <a:lnTo>
                    <a:pt x="57288" y="178878"/>
                  </a:lnTo>
                  <a:lnTo>
                    <a:pt x="78883" y="176208"/>
                  </a:lnTo>
                  <a:lnTo>
                    <a:pt x="101740" y="180090"/>
                  </a:lnTo>
                  <a:lnTo>
                    <a:pt x="119697" y="189615"/>
                  </a:lnTo>
                  <a:lnTo>
                    <a:pt x="132357" y="204766"/>
                  </a:lnTo>
                  <a:lnTo>
                    <a:pt x="140714" y="224368"/>
                  </a:lnTo>
                  <a:lnTo>
                    <a:pt x="14739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75223" y="357250"/>
              <a:ext cx="135804" cy="137590"/>
            </a:xfrm>
            <a:custGeom>
              <a:avLst/>
              <a:gdLst/>
              <a:ahLst/>
              <a:cxnLst/>
              <a:rect l="0" t="0" r="0" b="0"/>
              <a:pathLst>
                <a:path w="135804" h="137590">
                  <a:moveTo>
                    <a:pt x="9460" y="21775"/>
                  </a:moveTo>
                  <a:lnTo>
                    <a:pt x="2225" y="49331"/>
                  </a:lnTo>
                  <a:lnTo>
                    <a:pt x="2702" y="102435"/>
                  </a:lnTo>
                  <a:lnTo>
                    <a:pt x="5287" y="118455"/>
                  </a:lnTo>
                  <a:lnTo>
                    <a:pt x="4339" y="117814"/>
                  </a:lnTo>
                  <a:lnTo>
                    <a:pt x="2536" y="113877"/>
                  </a:lnTo>
                  <a:lnTo>
                    <a:pt x="0" y="85980"/>
                  </a:lnTo>
                  <a:lnTo>
                    <a:pt x="10526" y="32440"/>
                  </a:lnTo>
                  <a:lnTo>
                    <a:pt x="13680" y="21866"/>
                  </a:lnTo>
                  <a:lnTo>
                    <a:pt x="19292" y="13647"/>
                  </a:lnTo>
                  <a:lnTo>
                    <a:pt x="34887" y="1395"/>
                  </a:lnTo>
                  <a:lnTo>
                    <a:pt x="43959" y="0"/>
                  </a:lnTo>
                  <a:lnTo>
                    <a:pt x="63398" y="4688"/>
                  </a:lnTo>
                  <a:lnTo>
                    <a:pt x="88483" y="20482"/>
                  </a:lnTo>
                  <a:lnTo>
                    <a:pt x="110733" y="45569"/>
                  </a:lnTo>
                  <a:lnTo>
                    <a:pt x="126555" y="75229"/>
                  </a:lnTo>
                  <a:lnTo>
                    <a:pt x="135803" y="137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60650" y="357968"/>
              <a:ext cx="108304" cy="121346"/>
            </a:xfrm>
            <a:custGeom>
              <a:avLst/>
              <a:gdLst/>
              <a:ahLst/>
              <a:cxnLst/>
              <a:rect l="0" t="0" r="0" b="0"/>
              <a:pathLst>
                <a:path w="108304" h="121346">
                  <a:moveTo>
                    <a:pt x="13547" y="10529"/>
                  </a:moveTo>
                  <a:lnTo>
                    <a:pt x="2368" y="27297"/>
                  </a:lnTo>
                  <a:lnTo>
                    <a:pt x="0" y="44887"/>
                  </a:lnTo>
                  <a:lnTo>
                    <a:pt x="8011" y="84776"/>
                  </a:lnTo>
                  <a:lnTo>
                    <a:pt x="23085" y="115976"/>
                  </a:lnTo>
                  <a:lnTo>
                    <a:pt x="30434" y="120601"/>
                  </a:lnTo>
                  <a:lnTo>
                    <a:pt x="38843" y="121345"/>
                  </a:lnTo>
                  <a:lnTo>
                    <a:pt x="56375" y="115933"/>
                  </a:lnTo>
                  <a:lnTo>
                    <a:pt x="71966" y="105728"/>
                  </a:lnTo>
                  <a:lnTo>
                    <a:pt x="77059" y="97392"/>
                  </a:lnTo>
                  <a:lnTo>
                    <a:pt x="91494" y="42692"/>
                  </a:lnTo>
                  <a:lnTo>
                    <a:pt x="1083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21596" y="371594"/>
              <a:ext cx="200042" cy="123246"/>
            </a:xfrm>
            <a:custGeom>
              <a:avLst/>
              <a:gdLst/>
              <a:ahLst/>
              <a:cxnLst/>
              <a:rect l="0" t="0" r="0" b="0"/>
              <a:pathLst>
                <a:path w="200042" h="123246">
                  <a:moveTo>
                    <a:pt x="0" y="17960"/>
                  </a:moveTo>
                  <a:lnTo>
                    <a:pt x="14654" y="70988"/>
                  </a:lnTo>
                  <a:lnTo>
                    <a:pt x="16788" y="73199"/>
                  </a:lnTo>
                  <a:lnTo>
                    <a:pt x="18211" y="69994"/>
                  </a:lnTo>
                  <a:lnTo>
                    <a:pt x="23022" y="20956"/>
                  </a:lnTo>
                  <a:lnTo>
                    <a:pt x="32068" y="3304"/>
                  </a:lnTo>
                  <a:lnTo>
                    <a:pt x="37756" y="0"/>
                  </a:lnTo>
                  <a:lnTo>
                    <a:pt x="43888" y="138"/>
                  </a:lnTo>
                  <a:lnTo>
                    <a:pt x="50316" y="2569"/>
                  </a:lnTo>
                  <a:lnTo>
                    <a:pt x="70540" y="22758"/>
                  </a:lnTo>
                  <a:lnTo>
                    <a:pt x="85761" y="50967"/>
                  </a:lnTo>
                  <a:lnTo>
                    <a:pt x="89929" y="54003"/>
                  </a:lnTo>
                  <a:lnTo>
                    <a:pt x="93878" y="52517"/>
                  </a:lnTo>
                  <a:lnTo>
                    <a:pt x="101385" y="41507"/>
                  </a:lnTo>
                  <a:lnTo>
                    <a:pt x="108621" y="24916"/>
                  </a:lnTo>
                  <a:lnTo>
                    <a:pt x="121975" y="12083"/>
                  </a:lnTo>
                  <a:lnTo>
                    <a:pt x="130450" y="7023"/>
                  </a:lnTo>
                  <a:lnTo>
                    <a:pt x="138439" y="5989"/>
                  </a:lnTo>
                  <a:lnTo>
                    <a:pt x="153555" y="11080"/>
                  </a:lnTo>
                  <a:lnTo>
                    <a:pt x="175219" y="27100"/>
                  </a:lnTo>
                  <a:lnTo>
                    <a:pt x="186280" y="46199"/>
                  </a:lnTo>
                  <a:lnTo>
                    <a:pt x="192755" y="69115"/>
                  </a:lnTo>
                  <a:lnTo>
                    <a:pt x="193619" y="106184"/>
                  </a:lnTo>
                  <a:lnTo>
                    <a:pt x="200041" y="123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68214" y="189512"/>
              <a:ext cx="160643" cy="280649"/>
            </a:xfrm>
            <a:custGeom>
              <a:avLst/>
              <a:gdLst/>
              <a:ahLst/>
              <a:cxnLst/>
              <a:rect l="0" t="0" r="0" b="0"/>
              <a:pathLst>
                <a:path w="160643" h="280649">
                  <a:moveTo>
                    <a:pt x="6065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14268" y="144323"/>
                  </a:lnTo>
                  <a:lnTo>
                    <a:pt x="24236" y="200128"/>
                  </a:lnTo>
                  <a:lnTo>
                    <a:pt x="26742" y="260885"/>
                  </a:lnTo>
                  <a:lnTo>
                    <a:pt x="28259" y="204729"/>
                  </a:lnTo>
                  <a:lnTo>
                    <a:pt x="32697" y="181068"/>
                  </a:lnTo>
                  <a:lnTo>
                    <a:pt x="40197" y="173355"/>
                  </a:lnTo>
                  <a:lnTo>
                    <a:pt x="64129" y="164784"/>
                  </a:lnTo>
                  <a:lnTo>
                    <a:pt x="88024" y="167214"/>
                  </a:lnTo>
                  <a:lnTo>
                    <a:pt x="131959" y="187838"/>
                  </a:lnTo>
                  <a:lnTo>
                    <a:pt x="147026" y="203977"/>
                  </a:lnTo>
                  <a:lnTo>
                    <a:pt x="156452" y="224018"/>
                  </a:lnTo>
                  <a:lnTo>
                    <a:pt x="160642" y="248522"/>
                  </a:lnTo>
                  <a:lnTo>
                    <a:pt x="158249" y="258099"/>
                  </a:lnTo>
                  <a:lnTo>
                    <a:pt x="153144" y="265652"/>
                  </a:lnTo>
                  <a:lnTo>
                    <a:pt x="146232" y="271858"/>
                  </a:lnTo>
                  <a:lnTo>
                    <a:pt x="126074" y="278754"/>
                  </a:lnTo>
                  <a:lnTo>
                    <a:pt x="102686" y="280648"/>
                  </a:lnTo>
                  <a:lnTo>
                    <a:pt x="62196" y="272333"/>
                  </a:lnTo>
                  <a:lnTo>
                    <a:pt x="37651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38972" y="323933"/>
              <a:ext cx="108941" cy="131900"/>
            </a:xfrm>
            <a:custGeom>
              <a:avLst/>
              <a:gdLst/>
              <a:ahLst/>
              <a:cxnLst/>
              <a:rect l="0" t="0" r="0" b="0"/>
              <a:pathLst>
                <a:path w="108941" h="131900">
                  <a:moveTo>
                    <a:pt x="24820" y="76149"/>
                  </a:moveTo>
                  <a:lnTo>
                    <a:pt x="84761" y="57021"/>
                  </a:lnTo>
                  <a:lnTo>
                    <a:pt x="102543" y="45811"/>
                  </a:lnTo>
                  <a:lnTo>
                    <a:pt x="107051" y="38376"/>
                  </a:lnTo>
                  <a:lnTo>
                    <a:pt x="108940" y="20757"/>
                  </a:lnTo>
                  <a:lnTo>
                    <a:pt x="105467" y="13485"/>
                  </a:lnTo>
                  <a:lnTo>
                    <a:pt x="92249" y="2285"/>
                  </a:lnTo>
                  <a:lnTo>
                    <a:pt x="83811" y="0"/>
                  </a:lnTo>
                  <a:lnTo>
                    <a:pt x="55167" y="2374"/>
                  </a:lnTo>
                  <a:lnTo>
                    <a:pt x="34798" y="7485"/>
                  </a:lnTo>
                  <a:lnTo>
                    <a:pt x="26793" y="12826"/>
                  </a:lnTo>
                  <a:lnTo>
                    <a:pt x="14779" y="28118"/>
                  </a:lnTo>
                  <a:lnTo>
                    <a:pt x="1438" y="56459"/>
                  </a:lnTo>
                  <a:lnTo>
                    <a:pt x="0" y="76757"/>
                  </a:lnTo>
                  <a:lnTo>
                    <a:pt x="4430" y="96306"/>
                  </a:lnTo>
                  <a:lnTo>
                    <a:pt x="14198" y="112794"/>
                  </a:lnTo>
                  <a:lnTo>
                    <a:pt x="29458" y="124801"/>
                  </a:lnTo>
                  <a:lnTo>
                    <a:pt x="38441" y="129641"/>
                  </a:lnTo>
                  <a:lnTo>
                    <a:pt x="54660" y="131899"/>
                  </a:lnTo>
                  <a:lnTo>
                    <a:pt x="77463" y="128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79606" y="336911"/>
              <a:ext cx="73700" cy="134392"/>
            </a:xfrm>
            <a:custGeom>
              <a:avLst/>
              <a:gdLst/>
              <a:ahLst/>
              <a:cxnLst/>
              <a:rect l="0" t="0" r="0" b="0"/>
              <a:pathLst>
                <a:path w="73700" h="134392">
                  <a:moveTo>
                    <a:pt x="0" y="52643"/>
                  </a:moveTo>
                  <a:lnTo>
                    <a:pt x="28681" y="114901"/>
                  </a:lnTo>
                  <a:lnTo>
                    <a:pt x="42163" y="134391"/>
                  </a:lnTo>
                  <a:lnTo>
                    <a:pt x="40977" y="134048"/>
                  </a:lnTo>
                  <a:lnTo>
                    <a:pt x="37846" y="131479"/>
                  </a:lnTo>
                  <a:lnTo>
                    <a:pt x="13994" y="72768"/>
                  </a:lnTo>
                  <a:lnTo>
                    <a:pt x="6999" y="52229"/>
                  </a:lnTo>
                  <a:lnTo>
                    <a:pt x="9350" y="31402"/>
                  </a:lnTo>
                  <a:lnTo>
                    <a:pt x="13252" y="20935"/>
                  </a:lnTo>
                  <a:lnTo>
                    <a:pt x="20533" y="13957"/>
                  </a:lnTo>
                  <a:lnTo>
                    <a:pt x="49628" y="413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84891" y="221098"/>
              <a:ext cx="59121" cy="126343"/>
            </a:xfrm>
            <a:custGeom>
              <a:avLst/>
              <a:gdLst/>
              <a:ahLst/>
              <a:cxnLst/>
              <a:rect l="0" t="0" r="0" b="0"/>
              <a:pathLst>
                <a:path w="59121" h="126343">
                  <a:moveTo>
                    <a:pt x="0" y="0"/>
                  </a:moveTo>
                  <a:lnTo>
                    <a:pt x="49498" y="49498"/>
                  </a:lnTo>
                  <a:lnTo>
                    <a:pt x="57094" y="69572"/>
                  </a:lnTo>
                  <a:lnTo>
                    <a:pt x="59120" y="81477"/>
                  </a:lnTo>
                  <a:lnTo>
                    <a:pt x="55131" y="100943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65777" y="344667"/>
              <a:ext cx="88201" cy="152306"/>
            </a:xfrm>
            <a:custGeom>
              <a:avLst/>
              <a:gdLst/>
              <a:ahLst/>
              <a:cxnLst/>
              <a:rect l="0" t="0" r="0" b="0"/>
              <a:pathLst>
                <a:path w="88201" h="152306">
                  <a:moveTo>
                    <a:pt x="61269" y="13301"/>
                  </a:moveTo>
                  <a:lnTo>
                    <a:pt x="50091" y="2123"/>
                  </a:lnTo>
                  <a:lnTo>
                    <a:pt x="43289" y="0"/>
                  </a:lnTo>
                  <a:lnTo>
                    <a:pt x="26372" y="761"/>
                  </a:lnTo>
                  <a:lnTo>
                    <a:pt x="10274" y="11237"/>
                  </a:lnTo>
                  <a:lnTo>
                    <a:pt x="2706" y="18944"/>
                  </a:lnTo>
                  <a:lnTo>
                    <a:pt x="0" y="27592"/>
                  </a:lnTo>
                  <a:lnTo>
                    <a:pt x="3233" y="46559"/>
                  </a:lnTo>
                  <a:lnTo>
                    <a:pt x="8540" y="54190"/>
                  </a:lnTo>
                  <a:lnTo>
                    <a:pt x="23796" y="65789"/>
                  </a:lnTo>
                  <a:lnTo>
                    <a:pt x="77145" y="95778"/>
                  </a:lnTo>
                  <a:lnTo>
                    <a:pt x="85872" y="115078"/>
                  </a:lnTo>
                  <a:lnTo>
                    <a:pt x="88200" y="126776"/>
                  </a:lnTo>
                  <a:lnTo>
                    <a:pt x="85072" y="135745"/>
                  </a:lnTo>
                  <a:lnTo>
                    <a:pt x="78308" y="142893"/>
                  </a:lnTo>
                  <a:lnTo>
                    <a:pt x="69119" y="148829"/>
                  </a:lnTo>
                  <a:lnTo>
                    <a:pt x="49550" y="152305"/>
                  </a:lnTo>
                  <a:lnTo>
                    <a:pt x="19155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19325" y="313082"/>
              <a:ext cx="140254" cy="186956"/>
            </a:xfrm>
            <a:custGeom>
              <a:avLst/>
              <a:gdLst/>
              <a:ahLst/>
              <a:cxnLst/>
              <a:rect l="0" t="0" r="0" b="0"/>
              <a:pathLst>
                <a:path w="140254" h="186956">
                  <a:moveTo>
                    <a:pt x="102561" y="13301"/>
                  </a:moveTo>
                  <a:lnTo>
                    <a:pt x="91382" y="2123"/>
                  </a:lnTo>
                  <a:lnTo>
                    <a:pt x="84580" y="0"/>
                  </a:lnTo>
                  <a:lnTo>
                    <a:pt x="67663" y="760"/>
                  </a:lnTo>
                  <a:lnTo>
                    <a:pt x="51565" y="8117"/>
                  </a:lnTo>
                  <a:lnTo>
                    <a:pt x="36612" y="20356"/>
                  </a:lnTo>
                  <a:lnTo>
                    <a:pt x="16210" y="46977"/>
                  </a:lnTo>
                  <a:lnTo>
                    <a:pt x="3406" y="78261"/>
                  </a:lnTo>
                  <a:lnTo>
                    <a:pt x="0" y="103393"/>
                  </a:lnTo>
                  <a:lnTo>
                    <a:pt x="9261" y="143850"/>
                  </a:lnTo>
                  <a:lnTo>
                    <a:pt x="23660" y="165299"/>
                  </a:lnTo>
                  <a:lnTo>
                    <a:pt x="32412" y="174295"/>
                  </a:lnTo>
                  <a:lnTo>
                    <a:pt x="54616" y="184290"/>
                  </a:lnTo>
                  <a:lnTo>
                    <a:pt x="67088" y="186955"/>
                  </a:lnTo>
                  <a:lnTo>
                    <a:pt x="90305" y="183677"/>
                  </a:lnTo>
                  <a:lnTo>
                    <a:pt x="111152" y="173252"/>
                  </a:lnTo>
                  <a:lnTo>
                    <a:pt x="128216" y="156920"/>
                  </a:lnTo>
                  <a:lnTo>
                    <a:pt x="137359" y="134843"/>
                  </a:lnTo>
                  <a:lnTo>
                    <a:pt x="140253" y="110604"/>
                  </a:lnTo>
                  <a:lnTo>
                    <a:pt x="137640" y="88132"/>
                  </a:lnTo>
                  <a:lnTo>
                    <a:pt x="124003" y="55750"/>
                  </a:lnTo>
                  <a:lnTo>
                    <a:pt x="114821" y="43866"/>
                  </a:lnTo>
                  <a:lnTo>
                    <a:pt x="102561" y="34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27793" y="368957"/>
              <a:ext cx="107324" cy="241850"/>
            </a:xfrm>
            <a:custGeom>
              <a:avLst/>
              <a:gdLst/>
              <a:ahLst/>
              <a:cxnLst/>
              <a:rect l="0" t="0" r="0" b="0"/>
              <a:pathLst>
                <a:path w="107324" h="241850">
                  <a:moveTo>
                    <a:pt x="30963" y="104825"/>
                  </a:moveTo>
                  <a:lnTo>
                    <a:pt x="36552" y="166917"/>
                  </a:lnTo>
                  <a:lnTo>
                    <a:pt x="49174" y="223616"/>
                  </a:lnTo>
                  <a:lnTo>
                    <a:pt x="50123" y="236661"/>
                  </a:lnTo>
                  <a:lnTo>
                    <a:pt x="48416" y="241849"/>
                  </a:lnTo>
                  <a:lnTo>
                    <a:pt x="44938" y="241798"/>
                  </a:lnTo>
                  <a:lnTo>
                    <a:pt x="40280" y="238254"/>
                  </a:lnTo>
                  <a:lnTo>
                    <a:pt x="28134" y="210910"/>
                  </a:lnTo>
                  <a:lnTo>
                    <a:pt x="13550" y="152513"/>
                  </a:lnTo>
                  <a:lnTo>
                    <a:pt x="2524" y="94704"/>
                  </a:lnTo>
                  <a:lnTo>
                    <a:pt x="0" y="38225"/>
                  </a:lnTo>
                  <a:lnTo>
                    <a:pt x="5893" y="16343"/>
                  </a:lnTo>
                  <a:lnTo>
                    <a:pt x="10740" y="7233"/>
                  </a:lnTo>
                  <a:lnTo>
                    <a:pt x="18651" y="2329"/>
                  </a:lnTo>
                  <a:lnTo>
                    <a:pt x="39919" y="0"/>
                  </a:lnTo>
                  <a:lnTo>
                    <a:pt x="61850" y="5983"/>
                  </a:lnTo>
                  <a:lnTo>
                    <a:pt x="72611" y="10855"/>
                  </a:lnTo>
                  <a:lnTo>
                    <a:pt x="87688" y="25626"/>
                  </a:lnTo>
                  <a:lnTo>
                    <a:pt x="106899" y="63704"/>
                  </a:lnTo>
                  <a:lnTo>
                    <a:pt x="107323" y="72732"/>
                  </a:lnTo>
                  <a:lnTo>
                    <a:pt x="101556" y="89002"/>
                  </a:lnTo>
                  <a:lnTo>
                    <a:pt x="94403" y="94276"/>
                  </a:lnTo>
                  <a:lnTo>
                    <a:pt x="58659" y="102741"/>
                  </a:lnTo>
                  <a:lnTo>
                    <a:pt x="41492" y="104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06155" y="375384"/>
              <a:ext cx="107260" cy="257424"/>
            </a:xfrm>
            <a:custGeom>
              <a:avLst/>
              <a:gdLst/>
              <a:ahLst/>
              <a:cxnLst/>
              <a:rect l="0" t="0" r="0" b="0"/>
              <a:pathLst>
                <a:path w="107260" h="257424">
                  <a:moveTo>
                    <a:pt x="0" y="119455"/>
                  </a:moveTo>
                  <a:lnTo>
                    <a:pt x="5589" y="178072"/>
                  </a:lnTo>
                  <a:lnTo>
                    <a:pt x="17958" y="231076"/>
                  </a:lnTo>
                  <a:lnTo>
                    <a:pt x="25858" y="257423"/>
                  </a:lnTo>
                  <a:lnTo>
                    <a:pt x="13108" y="199498"/>
                  </a:lnTo>
                  <a:lnTo>
                    <a:pt x="5449" y="141115"/>
                  </a:lnTo>
                  <a:lnTo>
                    <a:pt x="1077" y="81663"/>
                  </a:lnTo>
                  <a:lnTo>
                    <a:pt x="2659" y="40147"/>
                  </a:lnTo>
                  <a:lnTo>
                    <a:pt x="11320" y="16357"/>
                  </a:lnTo>
                  <a:lnTo>
                    <a:pt x="19245" y="8609"/>
                  </a:lnTo>
                  <a:lnTo>
                    <a:pt x="40529" y="0"/>
                  </a:lnTo>
                  <a:lnTo>
                    <a:pt x="50416" y="44"/>
                  </a:lnTo>
                  <a:lnTo>
                    <a:pt x="67641" y="6332"/>
                  </a:lnTo>
                  <a:lnTo>
                    <a:pt x="90492" y="23026"/>
                  </a:lnTo>
                  <a:lnTo>
                    <a:pt x="106491" y="48379"/>
                  </a:lnTo>
                  <a:lnTo>
                    <a:pt x="107259" y="56863"/>
                  </a:lnTo>
                  <a:lnTo>
                    <a:pt x="101873" y="72529"/>
                  </a:lnTo>
                  <a:lnTo>
                    <a:pt x="94822" y="77643"/>
                  </a:lnTo>
                  <a:lnTo>
                    <a:pt x="52643" y="87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71469" y="336911"/>
              <a:ext cx="101044" cy="149800"/>
            </a:xfrm>
            <a:custGeom>
              <a:avLst/>
              <a:gdLst/>
              <a:ahLst/>
              <a:cxnLst/>
              <a:rect l="0" t="0" r="0" b="0"/>
              <a:pathLst>
                <a:path w="101044" h="149800">
                  <a:moveTo>
                    <a:pt x="66313" y="0"/>
                  </a:moveTo>
                  <a:lnTo>
                    <a:pt x="43956" y="5590"/>
                  </a:lnTo>
                  <a:lnTo>
                    <a:pt x="26741" y="17692"/>
                  </a:lnTo>
                  <a:lnTo>
                    <a:pt x="12461" y="35940"/>
                  </a:lnTo>
                  <a:lnTo>
                    <a:pt x="2214" y="59647"/>
                  </a:lnTo>
                  <a:lnTo>
                    <a:pt x="0" y="82662"/>
                  </a:lnTo>
                  <a:lnTo>
                    <a:pt x="8111" y="126033"/>
                  </a:lnTo>
                  <a:lnTo>
                    <a:pt x="13473" y="134325"/>
                  </a:lnTo>
                  <a:lnTo>
                    <a:pt x="28791" y="146658"/>
                  </a:lnTo>
                  <a:lnTo>
                    <a:pt x="47297" y="149799"/>
                  </a:lnTo>
                  <a:lnTo>
                    <a:pt x="57145" y="148999"/>
                  </a:lnTo>
                  <a:lnTo>
                    <a:pt x="74327" y="141871"/>
                  </a:lnTo>
                  <a:lnTo>
                    <a:pt x="82184" y="136695"/>
                  </a:lnTo>
                  <a:lnTo>
                    <a:pt x="94034" y="121585"/>
                  </a:lnTo>
                  <a:lnTo>
                    <a:pt x="98831" y="112642"/>
                  </a:lnTo>
                  <a:lnTo>
                    <a:pt x="101043" y="90228"/>
                  </a:lnTo>
                  <a:lnTo>
                    <a:pt x="96956" y="67008"/>
                  </a:lnTo>
                  <a:lnTo>
                    <a:pt x="76842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33754" y="326383"/>
              <a:ext cx="92666" cy="141854"/>
            </a:xfrm>
            <a:custGeom>
              <a:avLst/>
              <a:gdLst/>
              <a:ahLst/>
              <a:cxnLst/>
              <a:rect l="0" t="0" r="0" b="0"/>
              <a:pathLst>
                <a:path w="92666" h="141854">
                  <a:moveTo>
                    <a:pt x="61955" y="0"/>
                  </a:moveTo>
                  <a:lnTo>
                    <a:pt x="37909" y="9575"/>
                  </a:lnTo>
                  <a:lnTo>
                    <a:pt x="2363" y="39403"/>
                  </a:lnTo>
                  <a:lnTo>
                    <a:pt x="0" y="46156"/>
                  </a:lnTo>
                  <a:lnTo>
                    <a:pt x="765" y="52997"/>
                  </a:lnTo>
                  <a:lnTo>
                    <a:pt x="3614" y="59898"/>
                  </a:lnTo>
                  <a:lnTo>
                    <a:pt x="10193" y="64499"/>
                  </a:lnTo>
                  <a:lnTo>
                    <a:pt x="48135" y="78121"/>
                  </a:lnTo>
                  <a:lnTo>
                    <a:pt x="84442" y="102649"/>
                  </a:lnTo>
                  <a:lnTo>
                    <a:pt x="89815" y="110547"/>
                  </a:lnTo>
                  <a:lnTo>
                    <a:pt x="92665" y="128680"/>
                  </a:lnTo>
                  <a:lnTo>
                    <a:pt x="88277" y="134920"/>
                  </a:lnTo>
                  <a:lnTo>
                    <a:pt x="70925" y="141853"/>
                  </a:lnTo>
                  <a:lnTo>
                    <a:pt x="56973" y="141814"/>
                  </a:lnTo>
                  <a:lnTo>
                    <a:pt x="4089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90466" y="389554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3120" y="42692"/>
                  </a:lnTo>
                  <a:lnTo>
                    <a:pt x="11453" y="6763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2580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27336" y="284269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8334" y="48931"/>
                  </a:lnTo>
                  <a:lnTo>
                    <a:pt x="15684" y="108061"/>
                  </a:lnTo>
                  <a:lnTo>
                    <a:pt x="15136" y="161196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43109" y="341851"/>
              <a:ext cx="136871" cy="5590"/>
            </a:xfrm>
            <a:custGeom>
              <a:avLst/>
              <a:gdLst/>
              <a:ahLst/>
              <a:cxnLst/>
              <a:rect l="0" t="0" r="0" b="0"/>
              <a:pathLst>
                <a:path w="136871" h="5590">
                  <a:moveTo>
                    <a:pt x="136870" y="5589"/>
                  </a:moveTo>
                  <a:lnTo>
                    <a:pt x="120102" y="0"/>
                  </a:lnTo>
                  <a:lnTo>
                    <a:pt x="102511" y="375"/>
                  </a:lnTo>
                  <a:lnTo>
                    <a:pt x="45041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79978" y="320211"/>
              <a:ext cx="126343" cy="135809"/>
            </a:xfrm>
            <a:custGeom>
              <a:avLst/>
              <a:gdLst/>
              <a:ahLst/>
              <a:cxnLst/>
              <a:rect l="0" t="0" r="0" b="0"/>
              <a:pathLst>
                <a:path w="126343" h="135809">
                  <a:moveTo>
                    <a:pt x="0" y="58814"/>
                  </a:moveTo>
                  <a:lnTo>
                    <a:pt x="58617" y="58814"/>
                  </a:lnTo>
                  <a:lnTo>
                    <a:pt x="93408" y="53225"/>
                  </a:lnTo>
                  <a:lnTo>
                    <a:pt x="102046" y="48069"/>
                  </a:lnTo>
                  <a:lnTo>
                    <a:pt x="114764" y="32982"/>
                  </a:lnTo>
                  <a:lnTo>
                    <a:pt x="116284" y="25215"/>
                  </a:lnTo>
                  <a:lnTo>
                    <a:pt x="114957" y="17697"/>
                  </a:lnTo>
                  <a:lnTo>
                    <a:pt x="111734" y="10346"/>
                  </a:lnTo>
                  <a:lnTo>
                    <a:pt x="104905" y="5445"/>
                  </a:lnTo>
                  <a:lnTo>
                    <a:pt x="84839" y="0"/>
                  </a:lnTo>
                  <a:lnTo>
                    <a:pt x="52824" y="2523"/>
                  </a:lnTo>
                  <a:lnTo>
                    <a:pt x="34786" y="10789"/>
                  </a:lnTo>
                  <a:lnTo>
                    <a:pt x="26700" y="16269"/>
                  </a:lnTo>
                  <a:lnTo>
                    <a:pt x="14596" y="31717"/>
                  </a:lnTo>
                  <a:lnTo>
                    <a:pt x="9731" y="40749"/>
                  </a:lnTo>
                  <a:lnTo>
                    <a:pt x="7445" y="60144"/>
                  </a:lnTo>
                  <a:lnTo>
                    <a:pt x="11498" y="79293"/>
                  </a:lnTo>
                  <a:lnTo>
                    <a:pt x="33164" y="110649"/>
                  </a:lnTo>
                  <a:lnTo>
                    <a:pt x="47495" y="123966"/>
                  </a:lnTo>
                  <a:lnTo>
                    <a:pt x="65563" y="133784"/>
                  </a:lnTo>
                  <a:lnTo>
                    <a:pt x="85292" y="135808"/>
                  </a:lnTo>
                  <a:lnTo>
                    <a:pt x="126342" y="132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70338" y="314753"/>
              <a:ext cx="167652" cy="158652"/>
            </a:xfrm>
            <a:custGeom>
              <a:avLst/>
              <a:gdLst/>
              <a:ahLst/>
              <a:cxnLst/>
              <a:rect l="0" t="0" r="0" b="0"/>
              <a:pathLst>
                <a:path w="167652" h="158652">
                  <a:moveTo>
                    <a:pt x="104480" y="64272"/>
                  </a:moveTo>
                  <a:lnTo>
                    <a:pt x="89826" y="20310"/>
                  </a:lnTo>
                  <a:lnTo>
                    <a:pt x="76910" y="6519"/>
                  </a:lnTo>
                  <a:lnTo>
                    <a:pt x="68553" y="1204"/>
                  </a:lnTo>
                  <a:lnTo>
                    <a:pt x="60642" y="0"/>
                  </a:lnTo>
                  <a:lnTo>
                    <a:pt x="53028" y="1537"/>
                  </a:lnTo>
                  <a:lnTo>
                    <a:pt x="31133" y="14878"/>
                  </a:lnTo>
                  <a:lnTo>
                    <a:pt x="18069" y="28282"/>
                  </a:lnTo>
                  <a:lnTo>
                    <a:pt x="8363" y="45937"/>
                  </a:lnTo>
                  <a:lnTo>
                    <a:pt x="1006" y="94272"/>
                  </a:lnTo>
                  <a:lnTo>
                    <a:pt x="0" y="121280"/>
                  </a:lnTo>
                  <a:lnTo>
                    <a:pt x="5792" y="142641"/>
                  </a:lnTo>
                  <a:lnTo>
                    <a:pt x="10612" y="151613"/>
                  </a:lnTo>
                  <a:lnTo>
                    <a:pt x="17335" y="156425"/>
                  </a:lnTo>
                  <a:lnTo>
                    <a:pt x="25327" y="158463"/>
                  </a:lnTo>
                  <a:lnTo>
                    <a:pt x="34164" y="158651"/>
                  </a:lnTo>
                  <a:lnTo>
                    <a:pt x="42395" y="155268"/>
                  </a:lnTo>
                  <a:lnTo>
                    <a:pt x="57779" y="142149"/>
                  </a:lnTo>
                  <a:lnTo>
                    <a:pt x="78315" y="97896"/>
                  </a:lnTo>
                  <a:lnTo>
                    <a:pt x="86222" y="75707"/>
                  </a:lnTo>
                  <a:lnTo>
                    <a:pt x="89969" y="71895"/>
                  </a:lnTo>
                  <a:lnTo>
                    <a:pt x="93636" y="72864"/>
                  </a:lnTo>
                  <a:lnTo>
                    <a:pt x="97251" y="77019"/>
                  </a:lnTo>
                  <a:lnTo>
                    <a:pt x="124089" y="132038"/>
                  </a:lnTo>
                  <a:lnTo>
                    <a:pt x="140102" y="144303"/>
                  </a:lnTo>
                  <a:lnTo>
                    <a:pt x="155407" y="151314"/>
                  </a:lnTo>
                  <a:lnTo>
                    <a:pt x="159488" y="151546"/>
                  </a:lnTo>
                  <a:lnTo>
                    <a:pt x="167651" y="148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53457" y="368872"/>
              <a:ext cx="107810" cy="104911"/>
            </a:xfrm>
            <a:custGeom>
              <a:avLst/>
              <a:gdLst/>
              <a:ahLst/>
              <a:cxnLst/>
              <a:rect l="0" t="0" r="0" b="0"/>
              <a:pathLst>
                <a:path w="107810" h="104911">
                  <a:moveTo>
                    <a:pt x="5589" y="20682"/>
                  </a:moveTo>
                  <a:lnTo>
                    <a:pt x="0" y="37450"/>
                  </a:lnTo>
                  <a:lnTo>
                    <a:pt x="375" y="55040"/>
                  </a:lnTo>
                  <a:lnTo>
                    <a:pt x="4902" y="104322"/>
                  </a:lnTo>
                  <a:lnTo>
                    <a:pt x="6698" y="52644"/>
                  </a:lnTo>
                  <a:lnTo>
                    <a:pt x="11152" y="26309"/>
                  </a:lnTo>
                  <a:lnTo>
                    <a:pt x="16316" y="16244"/>
                  </a:lnTo>
                  <a:lnTo>
                    <a:pt x="31414" y="1942"/>
                  </a:lnTo>
                  <a:lnTo>
                    <a:pt x="40353" y="0"/>
                  </a:lnTo>
                  <a:lnTo>
                    <a:pt x="59644" y="4081"/>
                  </a:lnTo>
                  <a:lnTo>
                    <a:pt x="84646" y="19533"/>
                  </a:lnTo>
                  <a:lnTo>
                    <a:pt x="96488" y="35379"/>
                  </a:lnTo>
                  <a:lnTo>
                    <a:pt x="104480" y="55290"/>
                  </a:lnTo>
                  <a:lnTo>
                    <a:pt x="107809" y="88128"/>
                  </a:lnTo>
                  <a:lnTo>
                    <a:pt x="106491" y="93722"/>
                  </a:lnTo>
                  <a:lnTo>
                    <a:pt x="100345" y="104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13313" y="195810"/>
              <a:ext cx="130004" cy="299798"/>
            </a:xfrm>
            <a:custGeom>
              <a:avLst/>
              <a:gdLst/>
              <a:ahLst/>
              <a:cxnLst/>
              <a:rect l="0" t="0" r="0" b="0"/>
              <a:pathLst>
                <a:path w="130004" h="299798">
                  <a:moveTo>
                    <a:pt x="87889" y="225329"/>
                  </a:moveTo>
                  <a:lnTo>
                    <a:pt x="78314" y="194047"/>
                  </a:lnTo>
                  <a:lnTo>
                    <a:pt x="67646" y="177891"/>
                  </a:lnTo>
                  <a:lnTo>
                    <a:pt x="59186" y="173817"/>
                  </a:lnTo>
                  <a:lnTo>
                    <a:pt x="37308" y="172409"/>
                  </a:lnTo>
                  <a:lnTo>
                    <a:pt x="28432" y="176011"/>
                  </a:lnTo>
                  <a:lnTo>
                    <a:pt x="15450" y="189372"/>
                  </a:lnTo>
                  <a:lnTo>
                    <a:pt x="1565" y="216625"/>
                  </a:lnTo>
                  <a:lnTo>
                    <a:pt x="0" y="236669"/>
                  </a:lnTo>
                  <a:lnTo>
                    <a:pt x="8527" y="278132"/>
                  </a:lnTo>
                  <a:lnTo>
                    <a:pt x="13924" y="286268"/>
                  </a:lnTo>
                  <a:lnTo>
                    <a:pt x="29279" y="298426"/>
                  </a:lnTo>
                  <a:lnTo>
                    <a:pt x="38287" y="299797"/>
                  </a:lnTo>
                  <a:lnTo>
                    <a:pt x="57655" y="295081"/>
                  </a:lnTo>
                  <a:lnTo>
                    <a:pt x="74841" y="278947"/>
                  </a:lnTo>
                  <a:lnTo>
                    <a:pt x="99350" y="236050"/>
                  </a:lnTo>
                  <a:lnTo>
                    <a:pt x="114286" y="191442"/>
                  </a:lnTo>
                  <a:lnTo>
                    <a:pt x="118450" y="131851"/>
                  </a:lnTo>
                  <a:lnTo>
                    <a:pt x="119272" y="74673"/>
                  </a:lnTo>
                  <a:lnTo>
                    <a:pt x="113826" y="32382"/>
                  </a:lnTo>
                  <a:lnTo>
                    <a:pt x="104876" y="10503"/>
                  </a:lnTo>
                  <a:lnTo>
                    <a:pt x="99213" y="1394"/>
                  </a:lnTo>
                  <a:lnTo>
                    <a:pt x="94269" y="0"/>
                  </a:lnTo>
                  <a:lnTo>
                    <a:pt x="89803" y="3750"/>
                  </a:lnTo>
                  <a:lnTo>
                    <a:pt x="85655" y="10929"/>
                  </a:lnTo>
                  <a:lnTo>
                    <a:pt x="78999" y="64479"/>
                  </a:lnTo>
                  <a:lnTo>
                    <a:pt x="80186" y="113069"/>
                  </a:lnTo>
                  <a:lnTo>
                    <a:pt x="97243" y="175122"/>
                  </a:lnTo>
                  <a:lnTo>
                    <a:pt x="112224" y="237769"/>
                  </a:lnTo>
                  <a:lnTo>
                    <a:pt x="130003" y="288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12598" y="313170"/>
              <a:ext cx="162387" cy="157051"/>
            </a:xfrm>
            <a:custGeom>
              <a:avLst/>
              <a:gdLst/>
              <a:ahLst/>
              <a:cxnLst/>
              <a:rect l="0" t="0" r="0" b="0"/>
              <a:pathLst>
                <a:path w="162387" h="157051">
                  <a:moveTo>
                    <a:pt x="109744" y="65855"/>
                  </a:moveTo>
                  <a:lnTo>
                    <a:pt x="95089" y="21893"/>
                  </a:lnTo>
                  <a:lnTo>
                    <a:pt x="82174" y="8102"/>
                  </a:lnTo>
                  <a:lnTo>
                    <a:pt x="73816" y="2787"/>
                  </a:lnTo>
                  <a:lnTo>
                    <a:pt x="55171" y="0"/>
                  </a:lnTo>
                  <a:lnTo>
                    <a:pt x="45286" y="895"/>
                  </a:lnTo>
                  <a:lnTo>
                    <a:pt x="37526" y="5001"/>
                  </a:lnTo>
                  <a:lnTo>
                    <a:pt x="25785" y="18922"/>
                  </a:lnTo>
                  <a:lnTo>
                    <a:pt x="4956" y="74940"/>
                  </a:lnTo>
                  <a:lnTo>
                    <a:pt x="0" y="97969"/>
                  </a:lnTo>
                  <a:lnTo>
                    <a:pt x="1698" y="123802"/>
                  </a:lnTo>
                  <a:lnTo>
                    <a:pt x="9470" y="144642"/>
                  </a:lnTo>
                  <a:lnTo>
                    <a:pt x="14819" y="153475"/>
                  </a:lnTo>
                  <a:lnTo>
                    <a:pt x="21894" y="157024"/>
                  </a:lnTo>
                  <a:lnTo>
                    <a:pt x="30120" y="157050"/>
                  </a:lnTo>
                  <a:lnTo>
                    <a:pt x="47450" y="150840"/>
                  </a:lnTo>
                  <a:lnTo>
                    <a:pt x="62950" y="140281"/>
                  </a:lnTo>
                  <a:lnTo>
                    <a:pt x="74519" y="121550"/>
                  </a:lnTo>
                  <a:lnTo>
                    <a:pt x="91477" y="76987"/>
                  </a:lnTo>
                  <a:lnTo>
                    <a:pt x="95226" y="74446"/>
                  </a:lnTo>
                  <a:lnTo>
                    <a:pt x="98896" y="77432"/>
                  </a:lnTo>
                  <a:lnTo>
                    <a:pt x="129352" y="134643"/>
                  </a:lnTo>
                  <a:lnTo>
                    <a:pt x="142245" y="143221"/>
                  </a:lnTo>
                  <a:lnTo>
                    <a:pt x="162386" y="15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85513" y="178984"/>
              <a:ext cx="150524" cy="265759"/>
            </a:xfrm>
            <a:custGeom>
              <a:avLst/>
              <a:gdLst/>
              <a:ahLst/>
              <a:cxnLst/>
              <a:rect l="0" t="0" r="0" b="0"/>
              <a:pathLst>
                <a:path w="150524" h="265759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8644" y="165005"/>
                  </a:lnTo>
                  <a:lnTo>
                    <a:pt x="28682" y="221110"/>
                  </a:lnTo>
                  <a:lnTo>
                    <a:pt x="30295" y="239821"/>
                  </a:lnTo>
                  <a:lnTo>
                    <a:pt x="41048" y="199312"/>
                  </a:lnTo>
                  <a:lnTo>
                    <a:pt x="51778" y="183729"/>
                  </a:lnTo>
                  <a:lnTo>
                    <a:pt x="67466" y="172125"/>
                  </a:lnTo>
                  <a:lnTo>
                    <a:pt x="76563" y="167392"/>
                  </a:lnTo>
                  <a:lnTo>
                    <a:pt x="86137" y="166577"/>
                  </a:lnTo>
                  <a:lnTo>
                    <a:pt x="106133" y="171910"/>
                  </a:lnTo>
                  <a:lnTo>
                    <a:pt x="131532" y="188067"/>
                  </a:lnTo>
                  <a:lnTo>
                    <a:pt x="143467" y="204078"/>
                  </a:lnTo>
                  <a:lnTo>
                    <a:pt x="148287" y="213261"/>
                  </a:lnTo>
                  <a:lnTo>
                    <a:pt x="150523" y="232823"/>
                  </a:lnTo>
                  <a:lnTo>
                    <a:pt x="149481" y="242953"/>
                  </a:lnTo>
                  <a:lnTo>
                    <a:pt x="145278" y="250876"/>
                  </a:lnTo>
                  <a:lnTo>
                    <a:pt x="131248" y="262799"/>
                  </a:lnTo>
                  <a:lnTo>
                    <a:pt x="110195" y="265758"/>
                  </a:lnTo>
                  <a:lnTo>
                    <a:pt x="48393" y="255142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85357" y="305326"/>
              <a:ext cx="84427" cy="122378"/>
            </a:xfrm>
            <a:custGeom>
              <a:avLst/>
              <a:gdLst/>
              <a:ahLst/>
              <a:cxnLst/>
              <a:rect l="0" t="0" r="0" b="0"/>
              <a:pathLst>
                <a:path w="84427" h="122378">
                  <a:moveTo>
                    <a:pt x="84426" y="0"/>
                  </a:moveTo>
                  <a:lnTo>
                    <a:pt x="62069" y="0"/>
                  </a:lnTo>
                  <a:lnTo>
                    <a:pt x="31398" y="11178"/>
                  </a:lnTo>
                  <a:lnTo>
                    <a:pt x="5673" y="29308"/>
                  </a:lnTo>
                  <a:lnTo>
                    <a:pt x="1508" y="37086"/>
                  </a:lnTo>
                  <a:lnTo>
                    <a:pt x="0" y="55087"/>
                  </a:lnTo>
                  <a:lnTo>
                    <a:pt x="4746" y="61291"/>
                  </a:lnTo>
                  <a:lnTo>
                    <a:pt x="62444" y="82185"/>
                  </a:lnTo>
                  <a:lnTo>
                    <a:pt x="78946" y="93459"/>
                  </a:lnTo>
                  <a:lnTo>
                    <a:pt x="81942" y="99740"/>
                  </a:lnTo>
                  <a:lnTo>
                    <a:pt x="81600" y="106268"/>
                  </a:lnTo>
                  <a:lnTo>
                    <a:pt x="79033" y="112959"/>
                  </a:lnTo>
                  <a:lnTo>
                    <a:pt x="72641" y="117420"/>
                  </a:lnTo>
                  <a:lnTo>
                    <a:pt x="53062" y="122377"/>
                  </a:lnTo>
                  <a:lnTo>
                    <a:pt x="35001" y="121460"/>
                  </a:lnTo>
                  <a:lnTo>
                    <a:pt x="1072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89483" y="341851"/>
              <a:ext cx="118649" cy="102847"/>
            </a:xfrm>
            <a:custGeom>
              <a:avLst/>
              <a:gdLst/>
              <a:ahLst/>
              <a:cxnLst/>
              <a:rect l="0" t="0" r="0" b="0"/>
              <a:pathLst>
                <a:path w="118649" h="102847">
                  <a:moveTo>
                    <a:pt x="75055" y="5589"/>
                  </a:moveTo>
                  <a:lnTo>
                    <a:pt x="58287" y="0"/>
                  </a:lnTo>
                  <a:lnTo>
                    <a:pt x="25503" y="2113"/>
                  </a:lnTo>
                  <a:lnTo>
                    <a:pt x="16285" y="6781"/>
                  </a:lnTo>
                  <a:lnTo>
                    <a:pt x="2922" y="21327"/>
                  </a:lnTo>
                  <a:lnTo>
                    <a:pt x="61" y="30119"/>
                  </a:lnTo>
                  <a:lnTo>
                    <a:pt x="0" y="49246"/>
                  </a:lnTo>
                  <a:lnTo>
                    <a:pt x="12132" y="79746"/>
                  </a:lnTo>
                  <a:lnTo>
                    <a:pt x="27203" y="94310"/>
                  </a:lnTo>
                  <a:lnTo>
                    <a:pt x="36135" y="99831"/>
                  </a:lnTo>
                  <a:lnTo>
                    <a:pt x="58537" y="102846"/>
                  </a:lnTo>
                  <a:lnTo>
                    <a:pt x="81752" y="99117"/>
                  </a:lnTo>
                  <a:lnTo>
                    <a:pt x="99869" y="89661"/>
                  </a:lnTo>
                  <a:lnTo>
                    <a:pt x="112600" y="74540"/>
                  </a:lnTo>
                  <a:lnTo>
                    <a:pt x="117633" y="65594"/>
                  </a:lnTo>
                  <a:lnTo>
                    <a:pt x="118648" y="56121"/>
                  </a:lnTo>
                  <a:lnTo>
                    <a:pt x="113538" y="36236"/>
                  </a:lnTo>
                  <a:lnTo>
                    <a:pt x="96112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59295" y="210569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3120" y="48931"/>
                  </a:lnTo>
                  <a:lnTo>
                    <a:pt x="14655" y="108062"/>
                  </a:lnTo>
                  <a:lnTo>
                    <a:pt x="20963" y="163632"/>
                  </a:lnTo>
                  <a:lnTo>
                    <a:pt x="29141" y="206498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54052" y="326383"/>
              <a:ext cx="88161" cy="93572"/>
            </a:xfrm>
            <a:custGeom>
              <a:avLst/>
              <a:gdLst/>
              <a:ahLst/>
              <a:cxnLst/>
              <a:rect l="0" t="0" r="0" b="0"/>
              <a:pathLst>
                <a:path w="88161" h="93572">
                  <a:moveTo>
                    <a:pt x="0" y="31585"/>
                  </a:moveTo>
                  <a:lnTo>
                    <a:pt x="3119" y="74277"/>
                  </a:lnTo>
                  <a:lnTo>
                    <a:pt x="5588" y="84613"/>
                  </a:lnTo>
                  <a:lnTo>
                    <a:pt x="11914" y="90334"/>
                  </a:lnTo>
                  <a:lnTo>
                    <a:pt x="20811" y="92978"/>
                  </a:lnTo>
                  <a:lnTo>
                    <a:pt x="31421" y="93571"/>
                  </a:lnTo>
                  <a:lnTo>
                    <a:pt x="49449" y="87990"/>
                  </a:lnTo>
                  <a:lnTo>
                    <a:pt x="57533" y="83227"/>
                  </a:lnTo>
                  <a:lnTo>
                    <a:pt x="69633" y="68575"/>
                  </a:lnTo>
                  <a:lnTo>
                    <a:pt x="86935" y="30573"/>
                  </a:lnTo>
                  <a:lnTo>
                    <a:pt x="88160" y="1631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13727" y="178984"/>
              <a:ext cx="19310" cy="221099"/>
            </a:xfrm>
            <a:custGeom>
              <a:avLst/>
              <a:gdLst/>
              <a:ahLst/>
              <a:cxnLst/>
              <a:rect l="0" t="0" r="0" b="0"/>
              <a:pathLst>
                <a:path w="19310" h="221099">
                  <a:moveTo>
                    <a:pt x="19309" y="0"/>
                  </a:moveTo>
                  <a:lnTo>
                    <a:pt x="8131" y="16768"/>
                  </a:lnTo>
                  <a:lnTo>
                    <a:pt x="1179" y="49552"/>
                  </a:lnTo>
                  <a:lnTo>
                    <a:pt x="0" y="102551"/>
                  </a:lnTo>
                  <a:lnTo>
                    <a:pt x="6699" y="158081"/>
                  </a:lnTo>
                  <a:lnTo>
                    <a:pt x="11283" y="193848"/>
                  </a:lnTo>
                  <a:lnTo>
                    <a:pt x="1930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17222" y="263212"/>
              <a:ext cx="168458" cy="10529"/>
            </a:xfrm>
            <a:custGeom>
              <a:avLst/>
              <a:gdLst/>
              <a:ahLst/>
              <a:cxnLst/>
              <a:rect l="0" t="0" r="0" b="0"/>
              <a:pathLst>
                <a:path w="168458" h="10529">
                  <a:moveTo>
                    <a:pt x="168457" y="10528"/>
                  </a:moveTo>
                  <a:lnTo>
                    <a:pt x="114312" y="10528"/>
                  </a:lnTo>
                  <a:lnTo>
                    <a:pt x="52662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79575" y="267811"/>
              <a:ext cx="112631" cy="163858"/>
            </a:xfrm>
            <a:custGeom>
              <a:avLst/>
              <a:gdLst/>
              <a:ahLst/>
              <a:cxnLst/>
              <a:rect l="0" t="0" r="0" b="0"/>
              <a:pathLst>
                <a:path w="112631" h="163858">
                  <a:moveTo>
                    <a:pt x="6104" y="58572"/>
                  </a:moveTo>
                  <a:lnTo>
                    <a:pt x="61148" y="75360"/>
                  </a:lnTo>
                  <a:lnTo>
                    <a:pt x="85940" y="77732"/>
                  </a:lnTo>
                  <a:lnTo>
                    <a:pt x="95593" y="74855"/>
                  </a:lnTo>
                  <a:lnTo>
                    <a:pt x="103198" y="69427"/>
                  </a:lnTo>
                  <a:lnTo>
                    <a:pt x="109438" y="62299"/>
                  </a:lnTo>
                  <a:lnTo>
                    <a:pt x="112427" y="54038"/>
                  </a:lnTo>
                  <a:lnTo>
                    <a:pt x="112630" y="35500"/>
                  </a:lnTo>
                  <a:lnTo>
                    <a:pt x="102581" y="18682"/>
                  </a:lnTo>
                  <a:lnTo>
                    <a:pt x="94989" y="10922"/>
                  </a:lnTo>
                  <a:lnTo>
                    <a:pt x="74075" y="2299"/>
                  </a:lnTo>
                  <a:lnTo>
                    <a:pt x="61946" y="0"/>
                  </a:lnTo>
                  <a:lnTo>
                    <a:pt x="42231" y="3684"/>
                  </a:lnTo>
                  <a:lnTo>
                    <a:pt x="17977" y="18912"/>
                  </a:lnTo>
                  <a:lnTo>
                    <a:pt x="10510" y="25113"/>
                  </a:lnTo>
                  <a:lnTo>
                    <a:pt x="2212" y="44481"/>
                  </a:lnTo>
                  <a:lnTo>
                    <a:pt x="0" y="56197"/>
                  </a:lnTo>
                  <a:lnTo>
                    <a:pt x="3781" y="78573"/>
                  </a:lnTo>
                  <a:lnTo>
                    <a:pt x="25271" y="127124"/>
                  </a:lnTo>
                  <a:lnTo>
                    <a:pt x="41529" y="144801"/>
                  </a:lnTo>
                  <a:lnTo>
                    <a:pt x="50777" y="151153"/>
                  </a:lnTo>
                  <a:lnTo>
                    <a:pt x="73531" y="158211"/>
                  </a:lnTo>
                  <a:lnTo>
                    <a:pt x="111389" y="1638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80476" y="231626"/>
              <a:ext cx="157929" cy="186671"/>
            </a:xfrm>
            <a:custGeom>
              <a:avLst/>
              <a:gdLst/>
              <a:ahLst/>
              <a:cxnLst/>
              <a:rect l="0" t="0" r="0" b="0"/>
              <a:pathLst>
                <a:path w="157929" h="186671">
                  <a:moveTo>
                    <a:pt x="0" y="0"/>
                  </a:moveTo>
                  <a:lnTo>
                    <a:pt x="17959" y="63428"/>
                  </a:lnTo>
                  <a:lnTo>
                    <a:pt x="40739" y="121437"/>
                  </a:lnTo>
                  <a:lnTo>
                    <a:pt x="80907" y="183494"/>
                  </a:lnTo>
                  <a:lnTo>
                    <a:pt x="87863" y="186670"/>
                  </a:lnTo>
                  <a:lnTo>
                    <a:pt x="94841" y="186448"/>
                  </a:lnTo>
                  <a:lnTo>
                    <a:pt x="101832" y="183960"/>
                  </a:lnTo>
                  <a:lnTo>
                    <a:pt x="106493" y="177623"/>
                  </a:lnTo>
                  <a:lnTo>
                    <a:pt x="120176" y="120805"/>
                  </a:lnTo>
                  <a:lnTo>
                    <a:pt x="134700" y="66280"/>
                  </a:lnTo>
                  <a:lnTo>
                    <a:pt x="15792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62574" y="305434"/>
              <a:ext cx="144287" cy="136763"/>
            </a:xfrm>
            <a:custGeom>
              <a:avLst/>
              <a:gdLst/>
              <a:ahLst/>
              <a:cxnLst/>
              <a:rect l="0" t="0" r="0" b="0"/>
              <a:pathLst>
                <a:path w="144287" h="136763">
                  <a:moveTo>
                    <a:pt x="70587" y="84120"/>
                  </a:moveTo>
                  <a:lnTo>
                    <a:pt x="81765" y="67352"/>
                  </a:lnTo>
                  <a:lnTo>
                    <a:pt x="88717" y="34568"/>
                  </a:lnTo>
                  <a:lnTo>
                    <a:pt x="84104" y="14914"/>
                  </a:lnTo>
                  <a:lnTo>
                    <a:pt x="79598" y="6397"/>
                  </a:lnTo>
                  <a:lnTo>
                    <a:pt x="71915" y="1889"/>
                  </a:lnTo>
                  <a:lnTo>
                    <a:pt x="50900" y="0"/>
                  </a:lnTo>
                  <a:lnTo>
                    <a:pt x="32201" y="6179"/>
                  </a:lnTo>
                  <a:lnTo>
                    <a:pt x="23939" y="11102"/>
                  </a:lnTo>
                  <a:lnTo>
                    <a:pt x="11639" y="25931"/>
                  </a:lnTo>
                  <a:lnTo>
                    <a:pt x="3444" y="45390"/>
                  </a:lnTo>
                  <a:lnTo>
                    <a:pt x="0" y="81483"/>
                  </a:lnTo>
                  <a:lnTo>
                    <a:pt x="3340" y="104005"/>
                  </a:lnTo>
                  <a:lnTo>
                    <a:pt x="8208" y="112584"/>
                  </a:lnTo>
                  <a:lnTo>
                    <a:pt x="22976" y="125237"/>
                  </a:lnTo>
                  <a:lnTo>
                    <a:pt x="30657" y="126739"/>
                  </a:lnTo>
                  <a:lnTo>
                    <a:pt x="38118" y="125401"/>
                  </a:lnTo>
                  <a:lnTo>
                    <a:pt x="52646" y="117675"/>
                  </a:lnTo>
                  <a:lnTo>
                    <a:pt x="66902" y="106442"/>
                  </a:lnTo>
                  <a:lnTo>
                    <a:pt x="82493" y="81375"/>
                  </a:lnTo>
                  <a:lnTo>
                    <a:pt x="86713" y="78781"/>
                  </a:lnTo>
                  <a:lnTo>
                    <a:pt x="90696" y="80560"/>
                  </a:lnTo>
                  <a:lnTo>
                    <a:pt x="124070" y="121531"/>
                  </a:lnTo>
                  <a:lnTo>
                    <a:pt x="144286" y="136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17388" y="168455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57265"/>
                  </a:lnTo>
                  <a:lnTo>
                    <a:pt x="3120" y="106655"/>
                  </a:lnTo>
                  <a:lnTo>
                    <a:pt x="11454" y="155214"/>
                  </a:lnTo>
                  <a:lnTo>
                    <a:pt x="18212" y="202357"/>
                  </a:lnTo>
                  <a:lnTo>
                    <a:pt x="23334" y="244012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12145" y="315854"/>
              <a:ext cx="84229" cy="105050"/>
            </a:xfrm>
            <a:custGeom>
              <a:avLst/>
              <a:gdLst/>
              <a:ahLst/>
              <a:cxnLst/>
              <a:rect l="0" t="0" r="0" b="0"/>
              <a:pathLst>
                <a:path w="84229" h="105050">
                  <a:moveTo>
                    <a:pt x="0" y="10529"/>
                  </a:moveTo>
                  <a:lnTo>
                    <a:pt x="5589" y="69146"/>
                  </a:lnTo>
                  <a:lnTo>
                    <a:pt x="14572" y="89613"/>
                  </a:lnTo>
                  <a:lnTo>
                    <a:pt x="20243" y="98347"/>
                  </a:lnTo>
                  <a:lnTo>
                    <a:pt x="27533" y="102999"/>
                  </a:lnTo>
                  <a:lnTo>
                    <a:pt x="44992" y="105049"/>
                  </a:lnTo>
                  <a:lnTo>
                    <a:pt x="52221" y="101618"/>
                  </a:lnTo>
                  <a:lnTo>
                    <a:pt x="63374" y="88448"/>
                  </a:lnTo>
                  <a:lnTo>
                    <a:pt x="76229" y="6130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34605" y="276835"/>
              <a:ext cx="172339" cy="183505"/>
            </a:xfrm>
            <a:custGeom>
              <a:avLst/>
              <a:gdLst/>
              <a:ahLst/>
              <a:cxnLst/>
              <a:rect l="0" t="0" r="0" b="0"/>
              <a:pathLst>
                <a:path w="172339" h="183505">
                  <a:moveTo>
                    <a:pt x="3882" y="70605"/>
                  </a:moveTo>
                  <a:lnTo>
                    <a:pt x="41360" y="78938"/>
                  </a:lnTo>
                  <a:lnTo>
                    <a:pt x="64993" y="77818"/>
                  </a:lnTo>
                  <a:lnTo>
                    <a:pt x="96859" y="64033"/>
                  </a:lnTo>
                  <a:lnTo>
                    <a:pt x="113835" y="51697"/>
                  </a:lnTo>
                  <a:lnTo>
                    <a:pt x="118128" y="43961"/>
                  </a:lnTo>
                  <a:lnTo>
                    <a:pt x="119779" y="26008"/>
                  </a:lnTo>
                  <a:lnTo>
                    <a:pt x="115071" y="18647"/>
                  </a:lnTo>
                  <a:lnTo>
                    <a:pt x="97363" y="7348"/>
                  </a:lnTo>
                  <a:lnTo>
                    <a:pt x="61086" y="0"/>
                  </a:lnTo>
                  <a:lnTo>
                    <a:pt x="40614" y="4520"/>
                  </a:lnTo>
                  <a:lnTo>
                    <a:pt x="31880" y="9001"/>
                  </a:lnTo>
                  <a:lnTo>
                    <a:pt x="19055" y="23338"/>
                  </a:lnTo>
                  <a:lnTo>
                    <a:pt x="1289" y="61138"/>
                  </a:lnTo>
                  <a:lnTo>
                    <a:pt x="0" y="84725"/>
                  </a:lnTo>
                  <a:lnTo>
                    <a:pt x="4496" y="109636"/>
                  </a:lnTo>
                  <a:lnTo>
                    <a:pt x="14294" y="132406"/>
                  </a:lnTo>
                  <a:lnTo>
                    <a:pt x="38552" y="159366"/>
                  </a:lnTo>
                  <a:lnTo>
                    <a:pt x="67967" y="176583"/>
                  </a:lnTo>
                  <a:lnTo>
                    <a:pt x="104498" y="183504"/>
                  </a:lnTo>
                  <a:lnTo>
                    <a:pt x="154956" y="177701"/>
                  </a:lnTo>
                  <a:lnTo>
                    <a:pt x="172338" y="175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7902" y="952614"/>
            <a:ext cx="294550" cy="295284"/>
            <a:chOff x="77902" y="952614"/>
            <a:chExt cx="294550" cy="295284"/>
          </a:xfrm>
        </p:grpSpPr>
        <p:sp>
          <p:nvSpPr>
            <p:cNvPr id="47" name="Freeform 46"/>
            <p:cNvSpPr/>
            <p:nvPr/>
          </p:nvSpPr>
          <p:spPr>
            <a:xfrm>
              <a:off x="200041" y="103179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902" y="952614"/>
              <a:ext cx="294550" cy="295284"/>
            </a:xfrm>
            <a:custGeom>
              <a:avLst/>
              <a:gdLst/>
              <a:ahLst/>
              <a:cxnLst/>
              <a:rect l="0" t="0" r="0" b="0"/>
              <a:pathLst>
                <a:path w="294550" h="295284">
                  <a:moveTo>
                    <a:pt x="101082" y="26536"/>
                  </a:moveTo>
                  <a:lnTo>
                    <a:pt x="78725" y="32125"/>
                  </a:lnTo>
                  <a:lnTo>
                    <a:pt x="61510" y="44228"/>
                  </a:lnTo>
                  <a:lnTo>
                    <a:pt x="17077" y="100864"/>
                  </a:lnTo>
                  <a:lnTo>
                    <a:pt x="5255" y="122742"/>
                  </a:lnTo>
                  <a:lnTo>
                    <a:pt x="0" y="148063"/>
                  </a:lnTo>
                  <a:lnTo>
                    <a:pt x="2632" y="183037"/>
                  </a:lnTo>
                  <a:lnTo>
                    <a:pt x="15171" y="225126"/>
                  </a:lnTo>
                  <a:lnTo>
                    <a:pt x="45633" y="264528"/>
                  </a:lnTo>
                  <a:lnTo>
                    <a:pt x="71784" y="286045"/>
                  </a:lnTo>
                  <a:lnTo>
                    <a:pt x="97809" y="293952"/>
                  </a:lnTo>
                  <a:lnTo>
                    <a:pt x="142226" y="295283"/>
                  </a:lnTo>
                  <a:lnTo>
                    <a:pt x="168501" y="289868"/>
                  </a:lnTo>
                  <a:lnTo>
                    <a:pt x="196447" y="273666"/>
                  </a:lnTo>
                  <a:lnTo>
                    <a:pt x="256644" y="223338"/>
                  </a:lnTo>
                  <a:lnTo>
                    <a:pt x="276246" y="194032"/>
                  </a:lnTo>
                  <a:lnTo>
                    <a:pt x="293350" y="152688"/>
                  </a:lnTo>
                  <a:lnTo>
                    <a:pt x="294549" y="131737"/>
                  </a:lnTo>
                  <a:lnTo>
                    <a:pt x="285787" y="89690"/>
                  </a:lnTo>
                  <a:lnTo>
                    <a:pt x="264385" y="48759"/>
                  </a:lnTo>
                  <a:lnTo>
                    <a:pt x="234508" y="16931"/>
                  </a:lnTo>
                  <a:lnTo>
                    <a:pt x="225128" y="9604"/>
                  </a:lnTo>
                  <a:lnTo>
                    <a:pt x="199107" y="1463"/>
                  </a:lnTo>
                  <a:lnTo>
                    <a:pt x="154693" y="0"/>
                  </a:lnTo>
                  <a:lnTo>
                    <a:pt x="101082" y="5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55161" y="863336"/>
            <a:ext cx="281917" cy="379027"/>
            <a:chOff x="855161" y="863336"/>
            <a:chExt cx="281917" cy="379027"/>
          </a:xfrm>
        </p:grpSpPr>
        <p:sp>
          <p:nvSpPr>
            <p:cNvPr id="50" name="Freeform 49"/>
            <p:cNvSpPr/>
            <p:nvPr/>
          </p:nvSpPr>
          <p:spPr>
            <a:xfrm>
              <a:off x="1089374" y="863336"/>
              <a:ext cx="47704" cy="379027"/>
            </a:xfrm>
            <a:custGeom>
              <a:avLst/>
              <a:gdLst/>
              <a:ahLst/>
              <a:cxnLst/>
              <a:rect l="0" t="0" r="0" b="0"/>
              <a:pathLst>
                <a:path w="47704" h="379027">
                  <a:moveTo>
                    <a:pt x="5589" y="0"/>
                  </a:moveTo>
                  <a:lnTo>
                    <a:pt x="0" y="16768"/>
                  </a:lnTo>
                  <a:lnTo>
                    <a:pt x="3272" y="73026"/>
                  </a:lnTo>
                  <a:lnTo>
                    <a:pt x="6073" y="132642"/>
                  </a:lnTo>
                  <a:lnTo>
                    <a:pt x="16906" y="195957"/>
                  </a:lnTo>
                  <a:lnTo>
                    <a:pt x="23760" y="251474"/>
                  </a:lnTo>
                  <a:lnTo>
                    <a:pt x="28911" y="301849"/>
                  </a:lnTo>
                  <a:lnTo>
                    <a:pt x="43322" y="363144"/>
                  </a:lnTo>
                  <a:lnTo>
                    <a:pt x="47703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5161" y="905450"/>
              <a:ext cx="281917" cy="193595"/>
            </a:xfrm>
            <a:custGeom>
              <a:avLst/>
              <a:gdLst/>
              <a:ahLst/>
              <a:cxnLst/>
              <a:rect l="0" t="0" r="0" b="0"/>
              <a:pathLst>
                <a:path w="281917" h="193595">
                  <a:moveTo>
                    <a:pt x="281916" y="105285"/>
                  </a:moveTo>
                  <a:lnTo>
                    <a:pt x="228889" y="119940"/>
                  </a:lnTo>
                  <a:lnTo>
                    <a:pt x="168247" y="145285"/>
                  </a:lnTo>
                  <a:lnTo>
                    <a:pt x="106507" y="171904"/>
                  </a:lnTo>
                  <a:lnTo>
                    <a:pt x="45171" y="192553"/>
                  </a:lnTo>
                  <a:lnTo>
                    <a:pt x="21108" y="193594"/>
                  </a:lnTo>
                  <a:lnTo>
                    <a:pt x="9778" y="192234"/>
                  </a:lnTo>
                  <a:lnTo>
                    <a:pt x="3395" y="187817"/>
                  </a:lnTo>
                  <a:lnTo>
                    <a:pt x="309" y="181364"/>
                  </a:lnTo>
                  <a:lnTo>
                    <a:pt x="0" y="164834"/>
                  </a:lnTo>
                  <a:lnTo>
                    <a:pt x="15709" y="103797"/>
                  </a:lnTo>
                  <a:lnTo>
                    <a:pt x="32810" y="43536"/>
                  </a:lnTo>
                  <a:lnTo>
                    <a:pt x="502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48529" y="1587030"/>
            <a:ext cx="667534" cy="388588"/>
            <a:chOff x="648529" y="1587030"/>
            <a:chExt cx="667534" cy="388588"/>
          </a:xfrm>
        </p:grpSpPr>
        <p:sp>
          <p:nvSpPr>
            <p:cNvPr id="53" name="Freeform 52"/>
            <p:cNvSpPr/>
            <p:nvPr/>
          </p:nvSpPr>
          <p:spPr>
            <a:xfrm>
              <a:off x="648529" y="1587030"/>
              <a:ext cx="260907" cy="263233"/>
            </a:xfrm>
            <a:custGeom>
              <a:avLst/>
              <a:gdLst/>
              <a:ahLst/>
              <a:cxnLst/>
              <a:rect l="0" t="0" r="0" b="0"/>
              <a:pathLst>
                <a:path w="260907" h="263233">
                  <a:moveTo>
                    <a:pt x="141108" y="13301"/>
                  </a:moveTo>
                  <a:lnTo>
                    <a:pt x="129929" y="2123"/>
                  </a:lnTo>
                  <a:lnTo>
                    <a:pt x="123127" y="0"/>
                  </a:lnTo>
                  <a:lnTo>
                    <a:pt x="96786" y="2601"/>
                  </a:lnTo>
                  <a:lnTo>
                    <a:pt x="76955" y="7766"/>
                  </a:lnTo>
                  <a:lnTo>
                    <a:pt x="59563" y="20200"/>
                  </a:lnTo>
                  <a:lnTo>
                    <a:pt x="29334" y="56778"/>
                  </a:lnTo>
                  <a:lnTo>
                    <a:pt x="9238" y="98968"/>
                  </a:lnTo>
                  <a:lnTo>
                    <a:pt x="0" y="136430"/>
                  </a:lnTo>
                  <a:lnTo>
                    <a:pt x="6173" y="181123"/>
                  </a:lnTo>
                  <a:lnTo>
                    <a:pt x="13287" y="201362"/>
                  </a:lnTo>
                  <a:lnTo>
                    <a:pt x="43571" y="240765"/>
                  </a:lnTo>
                  <a:lnTo>
                    <a:pt x="69704" y="256693"/>
                  </a:lnTo>
                  <a:lnTo>
                    <a:pt x="105263" y="263232"/>
                  </a:lnTo>
                  <a:lnTo>
                    <a:pt x="145435" y="259580"/>
                  </a:lnTo>
                  <a:lnTo>
                    <a:pt x="181384" y="245500"/>
                  </a:lnTo>
                  <a:lnTo>
                    <a:pt x="231577" y="206066"/>
                  </a:lnTo>
                  <a:lnTo>
                    <a:pt x="247592" y="179601"/>
                  </a:lnTo>
                  <a:lnTo>
                    <a:pt x="259746" y="149533"/>
                  </a:lnTo>
                  <a:lnTo>
                    <a:pt x="260906" y="128831"/>
                  </a:lnTo>
                  <a:lnTo>
                    <a:pt x="252119" y="86944"/>
                  </a:lnTo>
                  <a:lnTo>
                    <a:pt x="236911" y="55399"/>
                  </a:lnTo>
                  <a:lnTo>
                    <a:pt x="211998" y="29414"/>
                  </a:lnTo>
                  <a:lnTo>
                    <a:pt x="183222" y="13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58271" y="1686473"/>
              <a:ext cx="108197" cy="289145"/>
            </a:xfrm>
            <a:custGeom>
              <a:avLst/>
              <a:gdLst/>
              <a:ahLst/>
              <a:cxnLst/>
              <a:rect l="0" t="0" r="0" b="0"/>
              <a:pathLst>
                <a:path w="108197" h="289145">
                  <a:moveTo>
                    <a:pt x="20879" y="124428"/>
                  </a:moveTo>
                  <a:lnTo>
                    <a:pt x="23998" y="181692"/>
                  </a:lnTo>
                  <a:lnTo>
                    <a:pt x="29944" y="242584"/>
                  </a:lnTo>
                  <a:lnTo>
                    <a:pt x="31118" y="289144"/>
                  </a:lnTo>
                  <a:lnTo>
                    <a:pt x="30152" y="268639"/>
                  </a:lnTo>
                  <a:lnTo>
                    <a:pt x="16742" y="213176"/>
                  </a:lnTo>
                  <a:lnTo>
                    <a:pt x="4377" y="159029"/>
                  </a:lnTo>
                  <a:lnTo>
                    <a:pt x="722" y="103274"/>
                  </a:lnTo>
                  <a:lnTo>
                    <a:pt x="0" y="47200"/>
                  </a:lnTo>
                  <a:lnTo>
                    <a:pt x="5464" y="10689"/>
                  </a:lnTo>
                  <a:lnTo>
                    <a:pt x="11772" y="4148"/>
                  </a:lnTo>
                  <a:lnTo>
                    <a:pt x="20657" y="958"/>
                  </a:lnTo>
                  <a:lnTo>
                    <a:pt x="31259" y="0"/>
                  </a:lnTo>
                  <a:lnTo>
                    <a:pt x="52398" y="5176"/>
                  </a:lnTo>
                  <a:lnTo>
                    <a:pt x="80911" y="21244"/>
                  </a:lnTo>
                  <a:lnTo>
                    <a:pt x="95523" y="35285"/>
                  </a:lnTo>
                  <a:lnTo>
                    <a:pt x="105916" y="53223"/>
                  </a:lnTo>
                  <a:lnTo>
                    <a:pt x="108196" y="72894"/>
                  </a:lnTo>
                  <a:lnTo>
                    <a:pt x="104140" y="92166"/>
                  </a:lnTo>
                  <a:lnTo>
                    <a:pt x="94539" y="108529"/>
                  </a:lnTo>
                  <a:lnTo>
                    <a:pt x="79353" y="120482"/>
                  </a:lnTo>
                  <a:lnTo>
                    <a:pt x="62075" y="128523"/>
                  </a:lnTo>
                  <a:lnTo>
                    <a:pt x="31407" y="1349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16020" y="1706067"/>
              <a:ext cx="85288" cy="253147"/>
            </a:xfrm>
            <a:custGeom>
              <a:avLst/>
              <a:gdLst/>
              <a:ahLst/>
              <a:cxnLst/>
              <a:rect l="0" t="0" r="0" b="0"/>
              <a:pathLst>
                <a:path w="85288" h="253147">
                  <a:moveTo>
                    <a:pt x="0" y="104834"/>
                  </a:moveTo>
                  <a:lnTo>
                    <a:pt x="25194" y="159879"/>
                  </a:lnTo>
                  <a:lnTo>
                    <a:pt x="45244" y="219346"/>
                  </a:lnTo>
                  <a:lnTo>
                    <a:pt x="56040" y="251848"/>
                  </a:lnTo>
                  <a:lnTo>
                    <a:pt x="57247" y="253146"/>
                  </a:lnTo>
                  <a:lnTo>
                    <a:pt x="44796" y="190649"/>
                  </a:lnTo>
                  <a:lnTo>
                    <a:pt x="28303" y="136040"/>
                  </a:lnTo>
                  <a:lnTo>
                    <a:pt x="15795" y="94193"/>
                  </a:lnTo>
                  <a:lnTo>
                    <a:pt x="11569" y="38131"/>
                  </a:lnTo>
                  <a:lnTo>
                    <a:pt x="17230" y="16307"/>
                  </a:lnTo>
                  <a:lnTo>
                    <a:pt x="22015" y="7212"/>
                  </a:lnTo>
                  <a:lnTo>
                    <a:pt x="31055" y="2318"/>
                  </a:lnTo>
                  <a:lnTo>
                    <a:pt x="56696" y="0"/>
                  </a:lnTo>
                  <a:lnTo>
                    <a:pt x="67043" y="3359"/>
                  </a:lnTo>
                  <a:lnTo>
                    <a:pt x="81660" y="16450"/>
                  </a:lnTo>
                  <a:lnTo>
                    <a:pt x="84856" y="26024"/>
                  </a:lnTo>
                  <a:lnTo>
                    <a:pt x="85287" y="49141"/>
                  </a:lnTo>
                  <a:lnTo>
                    <a:pt x="78460" y="68773"/>
                  </a:lnTo>
                  <a:lnTo>
                    <a:pt x="52643" y="1048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16062" y="180037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710516" y="2255775"/>
            <a:ext cx="1089858" cy="291329"/>
            <a:chOff x="710516" y="2255775"/>
            <a:chExt cx="1089858" cy="291329"/>
          </a:xfrm>
        </p:grpSpPr>
        <p:sp>
          <p:nvSpPr>
            <p:cNvPr id="58" name="Freeform 57"/>
            <p:cNvSpPr/>
            <p:nvPr/>
          </p:nvSpPr>
          <p:spPr>
            <a:xfrm>
              <a:off x="710516" y="2255775"/>
              <a:ext cx="146019" cy="291329"/>
            </a:xfrm>
            <a:custGeom>
              <a:avLst/>
              <a:gdLst/>
              <a:ahLst/>
              <a:cxnLst/>
              <a:rect l="0" t="0" r="0" b="0"/>
              <a:pathLst>
                <a:path w="146019" h="291329">
                  <a:moveTo>
                    <a:pt x="37007" y="18380"/>
                  </a:moveTo>
                  <a:lnTo>
                    <a:pt x="28674" y="55858"/>
                  </a:lnTo>
                  <a:lnTo>
                    <a:pt x="26912" y="112871"/>
                  </a:lnTo>
                  <a:lnTo>
                    <a:pt x="18158" y="172052"/>
                  </a:lnTo>
                  <a:lnTo>
                    <a:pt x="8284" y="228803"/>
                  </a:lnTo>
                  <a:lnTo>
                    <a:pt x="4628" y="290932"/>
                  </a:lnTo>
                  <a:lnTo>
                    <a:pt x="2553" y="291328"/>
                  </a:lnTo>
                  <a:lnTo>
                    <a:pt x="0" y="288083"/>
                  </a:lnTo>
                  <a:lnTo>
                    <a:pt x="282" y="271999"/>
                  </a:lnTo>
                  <a:lnTo>
                    <a:pt x="5914" y="210139"/>
                  </a:lnTo>
                  <a:lnTo>
                    <a:pt x="13621" y="155001"/>
                  </a:lnTo>
                  <a:lnTo>
                    <a:pt x="21079" y="99049"/>
                  </a:lnTo>
                  <a:lnTo>
                    <a:pt x="37220" y="40355"/>
                  </a:lnTo>
                  <a:lnTo>
                    <a:pt x="45290" y="19958"/>
                  </a:lnTo>
                  <a:lnTo>
                    <a:pt x="56676" y="3093"/>
                  </a:lnTo>
                  <a:lnTo>
                    <a:pt x="62988" y="0"/>
                  </a:lnTo>
                  <a:lnTo>
                    <a:pt x="69535" y="277"/>
                  </a:lnTo>
                  <a:lnTo>
                    <a:pt x="76240" y="2802"/>
                  </a:lnTo>
                  <a:lnTo>
                    <a:pt x="86809" y="14966"/>
                  </a:lnTo>
                  <a:lnTo>
                    <a:pt x="94236" y="33240"/>
                  </a:lnTo>
                  <a:lnTo>
                    <a:pt x="102124" y="86220"/>
                  </a:lnTo>
                  <a:lnTo>
                    <a:pt x="114600" y="141485"/>
                  </a:lnTo>
                  <a:lnTo>
                    <a:pt x="135565" y="193432"/>
                  </a:lnTo>
                  <a:lnTo>
                    <a:pt x="146018" y="226615"/>
                  </a:lnTo>
                  <a:lnTo>
                    <a:pt x="142292" y="260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6994" y="2444757"/>
              <a:ext cx="84229" cy="8383"/>
            </a:xfrm>
            <a:custGeom>
              <a:avLst/>
              <a:gdLst/>
              <a:ahLst/>
              <a:cxnLst/>
              <a:rect l="0" t="0" r="0" b="0"/>
              <a:pathLst>
                <a:path w="84229" h="8383">
                  <a:moveTo>
                    <a:pt x="84228" y="8382"/>
                  </a:moveTo>
                  <a:lnTo>
                    <a:pt x="46750" y="49"/>
                  </a:lnTo>
                  <a:lnTo>
                    <a:pt x="25457" y="0"/>
                  </a:lnTo>
                  <a:lnTo>
                    <a:pt x="0" y="83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05450" y="2295212"/>
              <a:ext cx="130722" cy="235554"/>
            </a:xfrm>
            <a:custGeom>
              <a:avLst/>
              <a:gdLst/>
              <a:ahLst/>
              <a:cxnLst/>
              <a:rect l="0" t="0" r="0" b="0"/>
              <a:pathLst>
                <a:path w="130722" h="235554">
                  <a:moveTo>
                    <a:pt x="0" y="0"/>
                  </a:moveTo>
                  <a:lnTo>
                    <a:pt x="5590" y="62093"/>
                  </a:lnTo>
                  <a:lnTo>
                    <a:pt x="16117" y="124005"/>
                  </a:lnTo>
                  <a:lnTo>
                    <a:pt x="24711" y="147530"/>
                  </a:lnTo>
                  <a:lnTo>
                    <a:pt x="30228" y="200761"/>
                  </a:lnTo>
                  <a:lnTo>
                    <a:pt x="29812" y="220248"/>
                  </a:lnTo>
                  <a:lnTo>
                    <a:pt x="28064" y="220532"/>
                  </a:lnTo>
                  <a:lnTo>
                    <a:pt x="25728" y="217211"/>
                  </a:lnTo>
                  <a:lnTo>
                    <a:pt x="22441" y="190181"/>
                  </a:lnTo>
                  <a:lnTo>
                    <a:pt x="27912" y="168753"/>
                  </a:lnTo>
                  <a:lnTo>
                    <a:pt x="32646" y="158125"/>
                  </a:lnTo>
                  <a:lnTo>
                    <a:pt x="47265" y="143198"/>
                  </a:lnTo>
                  <a:lnTo>
                    <a:pt x="56076" y="137579"/>
                  </a:lnTo>
                  <a:lnTo>
                    <a:pt x="65460" y="136173"/>
                  </a:lnTo>
                  <a:lnTo>
                    <a:pt x="116115" y="151048"/>
                  </a:lnTo>
                  <a:lnTo>
                    <a:pt x="123034" y="158020"/>
                  </a:lnTo>
                  <a:lnTo>
                    <a:pt x="130721" y="178246"/>
                  </a:lnTo>
                  <a:lnTo>
                    <a:pt x="130431" y="187851"/>
                  </a:lnTo>
                  <a:lnTo>
                    <a:pt x="123870" y="204762"/>
                  </a:lnTo>
                  <a:lnTo>
                    <a:pt x="110036" y="216957"/>
                  </a:lnTo>
                  <a:lnTo>
                    <a:pt x="72559" y="234318"/>
                  </a:lnTo>
                  <a:lnTo>
                    <a:pt x="52136" y="235553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52849" y="2394908"/>
              <a:ext cx="105286" cy="139495"/>
            </a:xfrm>
            <a:custGeom>
              <a:avLst/>
              <a:gdLst/>
              <a:ahLst/>
              <a:cxnLst/>
              <a:rect l="0" t="0" r="0" b="0"/>
              <a:pathLst>
                <a:path w="105286" h="139495">
                  <a:moveTo>
                    <a:pt x="105285" y="5589"/>
                  </a:moveTo>
                  <a:lnTo>
                    <a:pt x="88518" y="0"/>
                  </a:lnTo>
                  <a:lnTo>
                    <a:pt x="70927" y="375"/>
                  </a:lnTo>
                  <a:lnTo>
                    <a:pt x="52580" y="5611"/>
                  </a:lnTo>
                  <a:lnTo>
                    <a:pt x="36627" y="15737"/>
                  </a:lnTo>
                  <a:lnTo>
                    <a:pt x="24858" y="31157"/>
                  </a:lnTo>
                  <a:lnTo>
                    <a:pt x="20081" y="40181"/>
                  </a:lnTo>
                  <a:lnTo>
                    <a:pt x="19237" y="48538"/>
                  </a:lnTo>
                  <a:lnTo>
                    <a:pt x="24538" y="64062"/>
                  </a:lnTo>
                  <a:lnTo>
                    <a:pt x="40931" y="75641"/>
                  </a:lnTo>
                  <a:lnTo>
                    <a:pt x="83995" y="92606"/>
                  </a:lnTo>
                  <a:lnTo>
                    <a:pt x="89922" y="98695"/>
                  </a:lnTo>
                  <a:lnTo>
                    <a:pt x="92703" y="106264"/>
                  </a:lnTo>
                  <a:lnTo>
                    <a:pt x="93388" y="114820"/>
                  </a:lnTo>
                  <a:lnTo>
                    <a:pt x="89165" y="121693"/>
                  </a:lnTo>
                  <a:lnTo>
                    <a:pt x="71994" y="132450"/>
                  </a:lnTo>
                  <a:lnTo>
                    <a:pt x="36020" y="139494"/>
                  </a:lnTo>
                  <a:lnTo>
                    <a:pt x="18739" y="138022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31834" y="24847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400290" y="2326798"/>
              <a:ext cx="136871" cy="171912"/>
            </a:xfrm>
            <a:custGeom>
              <a:avLst/>
              <a:gdLst/>
              <a:ahLst/>
              <a:cxnLst/>
              <a:rect l="0" t="0" r="0" b="0"/>
              <a:pathLst>
                <a:path w="136871" h="171912">
                  <a:moveTo>
                    <a:pt x="0" y="21056"/>
                  </a:moveTo>
                  <a:lnTo>
                    <a:pt x="26364" y="82167"/>
                  </a:lnTo>
                  <a:lnTo>
                    <a:pt x="54309" y="136599"/>
                  </a:lnTo>
                  <a:lnTo>
                    <a:pt x="66134" y="168375"/>
                  </a:lnTo>
                  <a:lnTo>
                    <a:pt x="70995" y="171911"/>
                  </a:lnTo>
                  <a:lnTo>
                    <a:pt x="76576" y="170760"/>
                  </a:lnTo>
                  <a:lnTo>
                    <a:pt x="82636" y="166482"/>
                  </a:lnTo>
                  <a:lnTo>
                    <a:pt x="92489" y="152371"/>
                  </a:lnTo>
                  <a:lnTo>
                    <a:pt x="99598" y="133231"/>
                  </a:lnTo>
                  <a:lnTo>
                    <a:pt x="110125" y="74837"/>
                  </a:lnTo>
                  <a:lnTo>
                    <a:pt x="126517" y="1911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32112" y="2424752"/>
              <a:ext cx="152448" cy="90013"/>
            </a:xfrm>
            <a:custGeom>
              <a:avLst/>
              <a:gdLst/>
              <a:ahLst/>
              <a:cxnLst/>
              <a:rect l="0" t="0" r="0" b="0"/>
              <a:pathLst>
                <a:path w="152448" h="90013">
                  <a:moveTo>
                    <a:pt x="99805" y="49445"/>
                  </a:moveTo>
                  <a:lnTo>
                    <a:pt x="99805" y="27088"/>
                  </a:lnTo>
                  <a:lnTo>
                    <a:pt x="96295" y="19332"/>
                  </a:lnTo>
                  <a:lnTo>
                    <a:pt x="83037" y="7595"/>
                  </a:lnTo>
                  <a:lnTo>
                    <a:pt x="44664" y="0"/>
                  </a:lnTo>
                  <a:lnTo>
                    <a:pt x="32628" y="2444"/>
                  </a:lnTo>
                  <a:lnTo>
                    <a:pt x="13017" y="14517"/>
                  </a:lnTo>
                  <a:lnTo>
                    <a:pt x="6851" y="23820"/>
                  </a:lnTo>
                  <a:lnTo>
                    <a:pt x="0" y="46635"/>
                  </a:lnTo>
                  <a:lnTo>
                    <a:pt x="3195" y="69253"/>
                  </a:lnTo>
                  <a:lnTo>
                    <a:pt x="7322" y="80198"/>
                  </a:lnTo>
                  <a:lnTo>
                    <a:pt x="13583" y="86324"/>
                  </a:lnTo>
                  <a:lnTo>
                    <a:pt x="21267" y="89239"/>
                  </a:lnTo>
                  <a:lnTo>
                    <a:pt x="29899" y="90012"/>
                  </a:lnTo>
                  <a:lnTo>
                    <a:pt x="45729" y="84632"/>
                  </a:lnTo>
                  <a:lnTo>
                    <a:pt x="53225" y="79922"/>
                  </a:lnTo>
                  <a:lnTo>
                    <a:pt x="64675" y="65330"/>
                  </a:lnTo>
                  <a:lnTo>
                    <a:pt x="69366" y="56525"/>
                  </a:lnTo>
                  <a:lnTo>
                    <a:pt x="74833" y="52995"/>
                  </a:lnTo>
                  <a:lnTo>
                    <a:pt x="80817" y="52981"/>
                  </a:lnTo>
                  <a:lnTo>
                    <a:pt x="93706" y="59205"/>
                  </a:lnTo>
                  <a:lnTo>
                    <a:pt x="133591" y="83283"/>
                  </a:lnTo>
                  <a:lnTo>
                    <a:pt x="139877" y="84872"/>
                  </a:lnTo>
                  <a:lnTo>
                    <a:pt x="144067" y="84761"/>
                  </a:lnTo>
                  <a:lnTo>
                    <a:pt x="152447" y="810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05873" y="2305741"/>
              <a:ext cx="20801" cy="231627"/>
            </a:xfrm>
            <a:custGeom>
              <a:avLst/>
              <a:gdLst/>
              <a:ahLst/>
              <a:cxnLst/>
              <a:rect l="0" t="0" r="0" b="0"/>
              <a:pathLst>
                <a:path w="20801" h="231627">
                  <a:moveTo>
                    <a:pt x="20800" y="0"/>
                  </a:moveTo>
                  <a:lnTo>
                    <a:pt x="9622" y="11178"/>
                  </a:lnTo>
                  <a:lnTo>
                    <a:pt x="4134" y="29144"/>
                  </a:lnTo>
                  <a:lnTo>
                    <a:pt x="610" y="84395"/>
                  </a:lnTo>
                  <a:lnTo>
                    <a:pt x="0" y="134450"/>
                  </a:lnTo>
                  <a:lnTo>
                    <a:pt x="7030" y="186955"/>
                  </a:lnTo>
                  <a:lnTo>
                    <a:pt x="10272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89844" y="2495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1631917" y="1653747"/>
            <a:ext cx="375380" cy="146627"/>
          </a:xfrm>
          <a:custGeom>
            <a:avLst/>
            <a:gdLst/>
            <a:ahLst/>
            <a:cxnLst/>
            <a:rect l="0" t="0" r="0" b="0"/>
            <a:pathLst>
              <a:path w="375380" h="146627">
                <a:moveTo>
                  <a:pt x="0" y="51869"/>
                </a:moveTo>
                <a:lnTo>
                  <a:pt x="27556" y="59105"/>
                </a:lnTo>
                <a:lnTo>
                  <a:pt x="83778" y="61747"/>
                </a:lnTo>
                <a:lnTo>
                  <a:pt x="140291" y="62269"/>
                </a:lnTo>
                <a:lnTo>
                  <a:pt x="196514" y="63542"/>
                </a:lnTo>
                <a:lnTo>
                  <a:pt x="255800" y="70726"/>
                </a:lnTo>
                <a:lnTo>
                  <a:pt x="317900" y="72492"/>
                </a:lnTo>
                <a:lnTo>
                  <a:pt x="361044" y="72797"/>
                </a:lnTo>
                <a:lnTo>
                  <a:pt x="367038" y="70501"/>
                </a:lnTo>
                <a:lnTo>
                  <a:pt x="367524" y="66630"/>
                </a:lnTo>
                <a:lnTo>
                  <a:pt x="364339" y="61710"/>
                </a:lnTo>
                <a:lnTo>
                  <a:pt x="351441" y="53123"/>
                </a:lnTo>
                <a:lnTo>
                  <a:pt x="289476" y="21787"/>
                </a:lnTo>
                <a:lnTo>
                  <a:pt x="264717" y="0"/>
                </a:lnTo>
                <a:lnTo>
                  <a:pt x="268170" y="3860"/>
                </a:lnTo>
                <a:lnTo>
                  <a:pt x="327289" y="52562"/>
                </a:lnTo>
                <a:lnTo>
                  <a:pt x="373556" y="90103"/>
                </a:lnTo>
                <a:lnTo>
                  <a:pt x="375379" y="96076"/>
                </a:lnTo>
                <a:lnTo>
                  <a:pt x="373085" y="101227"/>
                </a:lnTo>
                <a:lnTo>
                  <a:pt x="361178" y="110071"/>
                </a:lnTo>
                <a:lnTo>
                  <a:pt x="303728" y="141225"/>
                </a:lnTo>
                <a:lnTo>
                  <a:pt x="294798" y="1466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1831958" y="2314160"/>
            <a:ext cx="345060" cy="202151"/>
          </a:xfrm>
          <a:custGeom>
            <a:avLst/>
            <a:gdLst/>
            <a:ahLst/>
            <a:cxnLst/>
            <a:rect l="0" t="0" r="0" b="0"/>
            <a:pathLst>
              <a:path w="345060" h="202151">
                <a:moveTo>
                  <a:pt x="0" y="75809"/>
                </a:moveTo>
                <a:lnTo>
                  <a:pt x="58617" y="75809"/>
                </a:lnTo>
                <a:lnTo>
                  <a:pt x="112791" y="75809"/>
                </a:lnTo>
                <a:lnTo>
                  <a:pt x="171672" y="75809"/>
                </a:lnTo>
                <a:lnTo>
                  <a:pt x="233692" y="75809"/>
                </a:lnTo>
                <a:lnTo>
                  <a:pt x="291003" y="75809"/>
                </a:lnTo>
                <a:lnTo>
                  <a:pt x="319238" y="75809"/>
                </a:lnTo>
                <a:lnTo>
                  <a:pt x="326299" y="72299"/>
                </a:lnTo>
                <a:lnTo>
                  <a:pt x="328667" y="66450"/>
                </a:lnTo>
                <a:lnTo>
                  <a:pt x="327906" y="59041"/>
                </a:lnTo>
                <a:lnTo>
                  <a:pt x="317702" y="44570"/>
                </a:lnTo>
                <a:lnTo>
                  <a:pt x="272598" y="10344"/>
                </a:lnTo>
                <a:lnTo>
                  <a:pt x="252176" y="700"/>
                </a:lnTo>
                <a:lnTo>
                  <a:pt x="247666" y="0"/>
                </a:lnTo>
                <a:lnTo>
                  <a:pt x="246999" y="1873"/>
                </a:lnTo>
                <a:lnTo>
                  <a:pt x="252497" y="10193"/>
                </a:lnTo>
                <a:lnTo>
                  <a:pt x="262739" y="21689"/>
                </a:lnTo>
                <a:lnTo>
                  <a:pt x="325802" y="59356"/>
                </a:lnTo>
                <a:lnTo>
                  <a:pt x="342113" y="72785"/>
                </a:lnTo>
                <a:lnTo>
                  <a:pt x="345059" y="80812"/>
                </a:lnTo>
                <a:lnTo>
                  <a:pt x="344683" y="89673"/>
                </a:lnTo>
                <a:lnTo>
                  <a:pt x="338026" y="107707"/>
                </a:lnTo>
                <a:lnTo>
                  <a:pt x="294452" y="162969"/>
                </a:lnTo>
                <a:lnTo>
                  <a:pt x="279878" y="186252"/>
                </a:lnTo>
                <a:lnTo>
                  <a:pt x="273741" y="20215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2400497" y="1484518"/>
            <a:ext cx="515897" cy="360141"/>
            <a:chOff x="2400497" y="1484518"/>
            <a:chExt cx="515897" cy="360141"/>
          </a:xfrm>
        </p:grpSpPr>
        <p:sp>
          <p:nvSpPr>
            <p:cNvPr id="70" name="Freeform 69"/>
            <p:cNvSpPr/>
            <p:nvPr/>
          </p:nvSpPr>
          <p:spPr>
            <a:xfrm>
              <a:off x="2400497" y="167403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83949" y="4268"/>
                  </a:lnTo>
                  <a:lnTo>
                    <a:pt x="28974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884894" y="1484518"/>
              <a:ext cx="10443" cy="347441"/>
            </a:xfrm>
            <a:custGeom>
              <a:avLst/>
              <a:gdLst/>
              <a:ahLst/>
              <a:cxnLst/>
              <a:rect l="0" t="0" r="0" b="0"/>
              <a:pathLst>
                <a:path w="10443" h="347441">
                  <a:moveTo>
                    <a:pt x="10442" y="0"/>
                  </a:moveTo>
                  <a:lnTo>
                    <a:pt x="2109" y="37478"/>
                  </a:lnTo>
                  <a:lnTo>
                    <a:pt x="348" y="94490"/>
                  </a:lnTo>
                  <a:lnTo>
                    <a:pt x="0" y="153672"/>
                  </a:lnTo>
                  <a:lnTo>
                    <a:pt x="3050" y="207303"/>
                  </a:lnTo>
                  <a:lnTo>
                    <a:pt x="8982" y="263217"/>
                  </a:lnTo>
                  <a:lnTo>
                    <a:pt x="10154" y="318672"/>
                  </a:lnTo>
                  <a:lnTo>
                    <a:pt x="10442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95336" y="1831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40411" y="1516103"/>
              <a:ext cx="175983" cy="213614"/>
            </a:xfrm>
            <a:custGeom>
              <a:avLst/>
              <a:gdLst/>
              <a:ahLst/>
              <a:cxnLst/>
              <a:rect l="0" t="0" r="0" b="0"/>
              <a:pathLst>
                <a:path w="175983" h="213614">
                  <a:moveTo>
                    <a:pt x="175982" y="136871"/>
                  </a:moveTo>
                  <a:lnTo>
                    <a:pt x="151936" y="146446"/>
                  </a:lnTo>
                  <a:lnTo>
                    <a:pt x="90860" y="181535"/>
                  </a:lnTo>
                  <a:lnTo>
                    <a:pt x="37824" y="206010"/>
                  </a:lnTo>
                  <a:lnTo>
                    <a:pt x="12413" y="213613"/>
                  </a:lnTo>
                  <a:lnTo>
                    <a:pt x="4935" y="211429"/>
                  </a:lnTo>
                  <a:lnTo>
                    <a:pt x="1120" y="205293"/>
                  </a:lnTo>
                  <a:lnTo>
                    <a:pt x="0" y="185998"/>
                  </a:lnTo>
                  <a:lnTo>
                    <a:pt x="11893" y="127497"/>
                  </a:lnTo>
                  <a:lnTo>
                    <a:pt x="24074" y="76051"/>
                  </a:lnTo>
                  <a:lnTo>
                    <a:pt x="30812" y="27068"/>
                  </a:lnTo>
                  <a:lnTo>
                    <a:pt x="391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726588" y="2042528"/>
            <a:ext cx="221392" cy="357970"/>
            <a:chOff x="2726588" y="2042528"/>
            <a:chExt cx="221392" cy="357970"/>
          </a:xfrm>
        </p:grpSpPr>
        <p:sp>
          <p:nvSpPr>
            <p:cNvPr id="75" name="Freeform 74"/>
            <p:cNvSpPr/>
            <p:nvPr/>
          </p:nvSpPr>
          <p:spPr>
            <a:xfrm>
              <a:off x="2889747" y="2042528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3308" y="120510"/>
                  </a:lnTo>
                  <a:lnTo>
                    <a:pt x="22174" y="172317"/>
                  </a:lnTo>
                  <a:lnTo>
                    <a:pt x="26491" y="223542"/>
                  </a:lnTo>
                  <a:lnTo>
                    <a:pt x="34718" y="283366"/>
                  </a:lnTo>
                  <a:lnTo>
                    <a:pt x="36447" y="322996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26588" y="2095171"/>
              <a:ext cx="221392" cy="191955"/>
            </a:xfrm>
            <a:custGeom>
              <a:avLst/>
              <a:gdLst/>
              <a:ahLst/>
              <a:cxnLst/>
              <a:rect l="0" t="0" r="0" b="0"/>
              <a:pathLst>
                <a:path w="221392" h="191955">
                  <a:moveTo>
                    <a:pt x="221391" y="94756"/>
                  </a:moveTo>
                  <a:lnTo>
                    <a:pt x="167516" y="119950"/>
                  </a:lnTo>
                  <a:lnTo>
                    <a:pt x="105469" y="150872"/>
                  </a:lnTo>
                  <a:lnTo>
                    <a:pt x="66562" y="170874"/>
                  </a:lnTo>
                  <a:lnTo>
                    <a:pt x="40205" y="187110"/>
                  </a:lnTo>
                  <a:lnTo>
                    <a:pt x="30410" y="191420"/>
                  </a:lnTo>
                  <a:lnTo>
                    <a:pt x="21541" y="191954"/>
                  </a:lnTo>
                  <a:lnTo>
                    <a:pt x="5447" y="186308"/>
                  </a:lnTo>
                  <a:lnTo>
                    <a:pt x="1389" y="179188"/>
                  </a:lnTo>
                  <a:lnTo>
                    <a:pt x="0" y="158797"/>
                  </a:lnTo>
                  <a:lnTo>
                    <a:pt x="11707" y="105399"/>
                  </a:lnTo>
                  <a:lnTo>
                    <a:pt x="28485" y="45421"/>
                  </a:lnTo>
                  <a:lnTo>
                    <a:pt x="424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88598" y="3116435"/>
            <a:ext cx="349529" cy="392638"/>
            <a:chOff x="88598" y="3116435"/>
            <a:chExt cx="349529" cy="392638"/>
          </a:xfrm>
        </p:grpSpPr>
        <p:sp>
          <p:nvSpPr>
            <p:cNvPr id="78" name="Freeform 77"/>
            <p:cNvSpPr/>
            <p:nvPr/>
          </p:nvSpPr>
          <p:spPr>
            <a:xfrm>
              <a:off x="217698" y="3190134"/>
              <a:ext cx="182385" cy="287187"/>
            </a:xfrm>
            <a:custGeom>
              <a:avLst/>
              <a:gdLst/>
              <a:ahLst/>
              <a:cxnLst/>
              <a:rect l="0" t="0" r="0" b="0"/>
              <a:pathLst>
                <a:path w="182385" h="287187">
                  <a:moveTo>
                    <a:pt x="77099" y="0"/>
                  </a:moveTo>
                  <a:lnTo>
                    <a:pt x="65921" y="11179"/>
                  </a:lnTo>
                  <a:lnTo>
                    <a:pt x="36666" y="73217"/>
                  </a:lnTo>
                  <a:lnTo>
                    <a:pt x="16896" y="99553"/>
                  </a:lnTo>
                  <a:lnTo>
                    <a:pt x="11228" y="101464"/>
                  </a:lnTo>
                  <a:lnTo>
                    <a:pt x="6279" y="99228"/>
                  </a:lnTo>
                  <a:lnTo>
                    <a:pt x="1810" y="94228"/>
                  </a:lnTo>
                  <a:lnTo>
                    <a:pt x="0" y="87386"/>
                  </a:lnTo>
                  <a:lnTo>
                    <a:pt x="1109" y="70424"/>
                  </a:lnTo>
                  <a:lnTo>
                    <a:pt x="13900" y="41143"/>
                  </a:lnTo>
                  <a:lnTo>
                    <a:pt x="32507" y="15830"/>
                  </a:lnTo>
                  <a:lnTo>
                    <a:pt x="52211" y="7036"/>
                  </a:lnTo>
                  <a:lnTo>
                    <a:pt x="64017" y="4691"/>
                  </a:lnTo>
                  <a:lnTo>
                    <a:pt x="86493" y="8324"/>
                  </a:lnTo>
                  <a:lnTo>
                    <a:pt x="97400" y="12568"/>
                  </a:lnTo>
                  <a:lnTo>
                    <a:pt x="112638" y="26643"/>
                  </a:lnTo>
                  <a:lnTo>
                    <a:pt x="131953" y="64275"/>
                  </a:lnTo>
                  <a:lnTo>
                    <a:pt x="137806" y="100673"/>
                  </a:lnTo>
                  <a:lnTo>
                    <a:pt x="131378" y="156064"/>
                  </a:lnTo>
                  <a:lnTo>
                    <a:pt x="118843" y="215878"/>
                  </a:lnTo>
                  <a:lnTo>
                    <a:pt x="110860" y="238666"/>
                  </a:lnTo>
                  <a:lnTo>
                    <a:pt x="99513" y="256592"/>
                  </a:lnTo>
                  <a:lnTo>
                    <a:pt x="83552" y="269239"/>
                  </a:lnTo>
                  <a:lnTo>
                    <a:pt x="44709" y="286890"/>
                  </a:lnTo>
                  <a:lnTo>
                    <a:pt x="35618" y="287186"/>
                  </a:lnTo>
                  <a:lnTo>
                    <a:pt x="19279" y="281276"/>
                  </a:lnTo>
                  <a:lnTo>
                    <a:pt x="7338" y="267732"/>
                  </a:lnTo>
                  <a:lnTo>
                    <a:pt x="2516" y="259206"/>
                  </a:lnTo>
                  <a:lnTo>
                    <a:pt x="1641" y="250013"/>
                  </a:lnTo>
                  <a:lnTo>
                    <a:pt x="6907" y="230440"/>
                  </a:lnTo>
                  <a:lnTo>
                    <a:pt x="13927" y="223817"/>
                  </a:lnTo>
                  <a:lnTo>
                    <a:pt x="34205" y="216458"/>
                  </a:lnTo>
                  <a:lnTo>
                    <a:pt x="66340" y="217904"/>
                  </a:lnTo>
                  <a:lnTo>
                    <a:pt x="122303" y="229011"/>
                  </a:lnTo>
                  <a:lnTo>
                    <a:pt x="146323" y="229295"/>
                  </a:lnTo>
                  <a:lnTo>
                    <a:pt x="182384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598" y="3116435"/>
              <a:ext cx="349529" cy="392638"/>
            </a:xfrm>
            <a:custGeom>
              <a:avLst/>
              <a:gdLst/>
              <a:ahLst/>
              <a:cxnLst/>
              <a:rect l="0" t="0" r="0" b="0"/>
              <a:pathLst>
                <a:path w="349529" h="392638">
                  <a:moveTo>
                    <a:pt x="248313" y="84228"/>
                  </a:moveTo>
                  <a:lnTo>
                    <a:pt x="213522" y="69757"/>
                  </a:lnTo>
                  <a:lnTo>
                    <a:pt x="168075" y="66292"/>
                  </a:lnTo>
                  <a:lnTo>
                    <a:pt x="106555" y="75009"/>
                  </a:lnTo>
                  <a:lnTo>
                    <a:pt x="82364" y="83640"/>
                  </a:lnTo>
                  <a:lnTo>
                    <a:pt x="33134" y="122062"/>
                  </a:lnTo>
                  <a:lnTo>
                    <a:pt x="10382" y="154839"/>
                  </a:lnTo>
                  <a:lnTo>
                    <a:pt x="0" y="199776"/>
                  </a:lnTo>
                  <a:lnTo>
                    <a:pt x="4898" y="257788"/>
                  </a:lnTo>
                  <a:lnTo>
                    <a:pt x="20250" y="304255"/>
                  </a:lnTo>
                  <a:lnTo>
                    <a:pt x="45466" y="347228"/>
                  </a:lnTo>
                  <a:lnTo>
                    <a:pt x="77206" y="373374"/>
                  </a:lnTo>
                  <a:lnTo>
                    <a:pt x="110657" y="390349"/>
                  </a:lnTo>
                  <a:lnTo>
                    <a:pt x="132151" y="392637"/>
                  </a:lnTo>
                  <a:lnTo>
                    <a:pt x="185723" y="384574"/>
                  </a:lnTo>
                  <a:lnTo>
                    <a:pt x="235820" y="370546"/>
                  </a:lnTo>
                  <a:lnTo>
                    <a:pt x="267618" y="351817"/>
                  </a:lnTo>
                  <a:lnTo>
                    <a:pt x="314532" y="294257"/>
                  </a:lnTo>
                  <a:lnTo>
                    <a:pt x="339859" y="249457"/>
                  </a:lnTo>
                  <a:lnTo>
                    <a:pt x="349528" y="209614"/>
                  </a:lnTo>
                  <a:lnTo>
                    <a:pt x="349273" y="168173"/>
                  </a:lnTo>
                  <a:lnTo>
                    <a:pt x="338706" y="117837"/>
                  </a:lnTo>
                  <a:lnTo>
                    <a:pt x="303774" y="61885"/>
                  </a:lnTo>
                  <a:lnTo>
                    <a:pt x="277614" y="36794"/>
                  </a:lnTo>
                  <a:lnTo>
                    <a:pt x="224861" y="6463"/>
                  </a:lnTo>
                  <a:lnTo>
                    <a:pt x="2061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990300" y="1789844"/>
            <a:ext cx="1568747" cy="747524"/>
            <a:chOff x="3990300" y="1789844"/>
            <a:chExt cx="1568747" cy="747524"/>
          </a:xfrm>
        </p:grpSpPr>
        <p:sp>
          <p:nvSpPr>
            <p:cNvPr id="81" name="Freeform 80"/>
            <p:cNvSpPr/>
            <p:nvPr/>
          </p:nvSpPr>
          <p:spPr>
            <a:xfrm>
              <a:off x="3990300" y="1789844"/>
              <a:ext cx="63172" cy="747524"/>
            </a:xfrm>
            <a:custGeom>
              <a:avLst/>
              <a:gdLst/>
              <a:ahLst/>
              <a:cxnLst/>
              <a:rect l="0" t="0" r="0" b="0"/>
              <a:pathLst>
                <a:path w="63172" h="747524">
                  <a:moveTo>
                    <a:pt x="0" y="0"/>
                  </a:moveTo>
                  <a:lnTo>
                    <a:pt x="11453" y="57264"/>
                  </a:lnTo>
                  <a:lnTo>
                    <a:pt x="19160" y="118156"/>
                  </a:lnTo>
                  <a:lnTo>
                    <a:pt x="27919" y="176415"/>
                  </a:lnTo>
                  <a:lnTo>
                    <a:pt x="31669" y="224756"/>
                  </a:lnTo>
                  <a:lnTo>
                    <a:pt x="38499" y="271575"/>
                  </a:lnTo>
                  <a:lnTo>
                    <a:pt x="42213" y="327692"/>
                  </a:lnTo>
                  <a:lnTo>
                    <a:pt x="49032" y="381883"/>
                  </a:lnTo>
                  <a:lnTo>
                    <a:pt x="51573" y="434985"/>
                  </a:lnTo>
                  <a:lnTo>
                    <a:pt x="52326" y="486593"/>
                  </a:lnTo>
                  <a:lnTo>
                    <a:pt x="55699" y="549666"/>
                  </a:lnTo>
                  <a:lnTo>
                    <a:pt x="61695" y="612514"/>
                  </a:lnTo>
                  <a:lnTo>
                    <a:pt x="62734" y="666966"/>
                  </a:lnTo>
                  <a:lnTo>
                    <a:pt x="63085" y="726758"/>
                  </a:lnTo>
                  <a:lnTo>
                    <a:pt x="63171" y="7475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92596" y="1947772"/>
              <a:ext cx="29374" cy="473783"/>
            </a:xfrm>
            <a:custGeom>
              <a:avLst/>
              <a:gdLst/>
              <a:ahLst/>
              <a:cxnLst/>
              <a:rect l="0" t="0" r="0" b="0"/>
              <a:pathLst>
                <a:path w="29374" h="473783">
                  <a:moveTo>
                    <a:pt x="29373" y="0"/>
                  </a:moveTo>
                  <a:lnTo>
                    <a:pt x="22137" y="29895"/>
                  </a:lnTo>
                  <a:lnTo>
                    <a:pt x="18650" y="83987"/>
                  </a:lnTo>
                  <a:lnTo>
                    <a:pt x="10703" y="145965"/>
                  </a:lnTo>
                  <a:lnTo>
                    <a:pt x="8787" y="208857"/>
                  </a:lnTo>
                  <a:lnTo>
                    <a:pt x="7239" y="269200"/>
                  </a:lnTo>
                  <a:lnTo>
                    <a:pt x="0" y="326179"/>
                  </a:lnTo>
                  <a:lnTo>
                    <a:pt x="1562" y="374676"/>
                  </a:lnTo>
                  <a:lnTo>
                    <a:pt x="6315" y="427260"/>
                  </a:lnTo>
                  <a:lnTo>
                    <a:pt x="8315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24327" y="1979357"/>
              <a:ext cx="155529" cy="245286"/>
            </a:xfrm>
            <a:custGeom>
              <a:avLst/>
              <a:gdLst/>
              <a:ahLst/>
              <a:cxnLst/>
              <a:rect l="0" t="0" r="0" b="0"/>
              <a:pathLst>
                <a:path w="155529" h="245286">
                  <a:moveTo>
                    <a:pt x="155528" y="200042"/>
                  </a:moveTo>
                  <a:lnTo>
                    <a:pt x="101653" y="225235"/>
                  </a:lnTo>
                  <a:lnTo>
                    <a:pt x="50081" y="245285"/>
                  </a:lnTo>
                  <a:lnTo>
                    <a:pt x="29114" y="243157"/>
                  </a:lnTo>
                  <a:lnTo>
                    <a:pt x="18609" y="239313"/>
                  </a:lnTo>
                  <a:lnTo>
                    <a:pt x="11606" y="230902"/>
                  </a:lnTo>
                  <a:lnTo>
                    <a:pt x="3825" y="205959"/>
                  </a:lnTo>
                  <a:lnTo>
                    <a:pt x="0" y="143455"/>
                  </a:lnTo>
                  <a:lnTo>
                    <a:pt x="9295" y="84835"/>
                  </a:lnTo>
                  <a:lnTo>
                    <a:pt x="27986" y="28196"/>
                  </a:lnTo>
                  <a:lnTo>
                    <a:pt x="397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43067" y="1884601"/>
              <a:ext cx="52643" cy="642239"/>
            </a:xfrm>
            <a:custGeom>
              <a:avLst/>
              <a:gdLst/>
              <a:ahLst/>
              <a:cxnLst/>
              <a:rect l="0" t="0" r="0" b="0"/>
              <a:pathLst>
                <a:path w="52643" h="642239">
                  <a:moveTo>
                    <a:pt x="0" y="0"/>
                  </a:moveTo>
                  <a:lnTo>
                    <a:pt x="14654" y="49551"/>
                  </a:lnTo>
                  <a:lnTo>
                    <a:pt x="19160" y="111258"/>
                  </a:lnTo>
                  <a:lnTo>
                    <a:pt x="20495" y="166456"/>
                  </a:lnTo>
                  <a:lnTo>
                    <a:pt x="20890" y="218036"/>
                  </a:lnTo>
                  <a:lnTo>
                    <a:pt x="26597" y="270364"/>
                  </a:lnTo>
                  <a:lnTo>
                    <a:pt x="30107" y="322913"/>
                  </a:lnTo>
                  <a:lnTo>
                    <a:pt x="36737" y="375528"/>
                  </a:lnTo>
                  <a:lnTo>
                    <a:pt x="40521" y="428162"/>
                  </a:lnTo>
                  <a:lnTo>
                    <a:pt x="41799" y="489944"/>
                  </a:lnTo>
                  <a:lnTo>
                    <a:pt x="43191" y="535372"/>
                  </a:lnTo>
                  <a:lnTo>
                    <a:pt x="49322" y="588737"/>
                  </a:lnTo>
                  <a:lnTo>
                    <a:pt x="52642" y="642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58922" y="2126756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7725" y="5589"/>
                  </a:lnTo>
                  <a:lnTo>
                    <a:pt x="17368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22093" y="2232041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7279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37989" y="2010943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52661"/>
                  </a:lnTo>
                  <a:lnTo>
                    <a:pt x="0" y="205890"/>
                  </a:lnTo>
                  <a:lnTo>
                    <a:pt x="0" y="257536"/>
                  </a:lnTo>
                  <a:lnTo>
                    <a:pt x="0" y="311053"/>
                  </a:lnTo>
                  <a:lnTo>
                    <a:pt x="0" y="359665"/>
                  </a:lnTo>
                  <a:lnTo>
                    <a:pt x="5590" y="422904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98196" y="2032000"/>
              <a:ext cx="260851" cy="288867"/>
            </a:xfrm>
            <a:custGeom>
              <a:avLst/>
              <a:gdLst/>
              <a:ahLst/>
              <a:cxnLst/>
              <a:rect l="0" t="0" r="0" b="0"/>
              <a:pathLst>
                <a:path w="260851" h="288867">
                  <a:moveTo>
                    <a:pt x="260850" y="221098"/>
                  </a:moveTo>
                  <a:lnTo>
                    <a:pt x="205709" y="235752"/>
                  </a:lnTo>
                  <a:lnTo>
                    <a:pt x="148746" y="256531"/>
                  </a:lnTo>
                  <a:lnTo>
                    <a:pt x="95553" y="273114"/>
                  </a:lnTo>
                  <a:lnTo>
                    <a:pt x="32932" y="288866"/>
                  </a:lnTo>
                  <a:lnTo>
                    <a:pt x="9815" y="287092"/>
                  </a:lnTo>
                  <a:lnTo>
                    <a:pt x="3416" y="282641"/>
                  </a:lnTo>
                  <a:lnTo>
                    <a:pt x="320" y="276165"/>
                  </a:lnTo>
                  <a:lnTo>
                    <a:pt x="0" y="259610"/>
                  </a:lnTo>
                  <a:lnTo>
                    <a:pt x="15701" y="198555"/>
                  </a:lnTo>
                  <a:lnTo>
                    <a:pt x="32801" y="138292"/>
                  </a:lnTo>
                  <a:lnTo>
                    <a:pt x="45615" y="78226"/>
                  </a:lnTo>
                  <a:lnTo>
                    <a:pt x="49359" y="22514"/>
                  </a:lnTo>
                  <a:lnTo>
                    <a:pt x="502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4643067" y="1716145"/>
            <a:ext cx="1" cy="168457"/>
          </a:xfrm>
          <a:custGeom>
            <a:avLst/>
            <a:gdLst/>
            <a:ahLst/>
            <a:cxnLst/>
            <a:rect l="0" t="0" r="0" b="0"/>
            <a:pathLst>
              <a:path w="1" h="168457">
                <a:moveTo>
                  <a:pt x="0" y="0"/>
                </a:moveTo>
                <a:lnTo>
                  <a:pt x="0" y="58617"/>
                </a:lnTo>
                <a:lnTo>
                  <a:pt x="0" y="112791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631709" y="3082460"/>
            <a:ext cx="744646" cy="294444"/>
            <a:chOff x="631709" y="3082460"/>
            <a:chExt cx="744646" cy="294444"/>
          </a:xfrm>
        </p:grpSpPr>
        <p:sp>
          <p:nvSpPr>
            <p:cNvPr id="91" name="Freeform 90"/>
            <p:cNvSpPr/>
            <p:nvPr/>
          </p:nvSpPr>
          <p:spPr>
            <a:xfrm>
              <a:off x="631709" y="320066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3969" y="3082460"/>
              <a:ext cx="251590" cy="294444"/>
            </a:xfrm>
            <a:custGeom>
              <a:avLst/>
              <a:gdLst/>
              <a:ahLst/>
              <a:cxnLst/>
              <a:rect l="0" t="0" r="0" b="0"/>
              <a:pathLst>
                <a:path w="251590" h="294444">
                  <a:moveTo>
                    <a:pt x="19367" y="33975"/>
                  </a:moveTo>
                  <a:lnTo>
                    <a:pt x="2600" y="39564"/>
                  </a:lnTo>
                  <a:lnTo>
                    <a:pt x="0" y="38871"/>
                  </a:lnTo>
                  <a:lnTo>
                    <a:pt x="607" y="36069"/>
                  </a:lnTo>
                  <a:lnTo>
                    <a:pt x="18391" y="14761"/>
                  </a:lnTo>
                  <a:lnTo>
                    <a:pt x="43255" y="466"/>
                  </a:lnTo>
                  <a:lnTo>
                    <a:pt x="84027" y="0"/>
                  </a:lnTo>
                  <a:lnTo>
                    <a:pt x="121974" y="7270"/>
                  </a:lnTo>
                  <a:lnTo>
                    <a:pt x="149855" y="22423"/>
                  </a:lnTo>
                  <a:lnTo>
                    <a:pt x="162370" y="38199"/>
                  </a:lnTo>
                  <a:lnTo>
                    <a:pt x="167345" y="47320"/>
                  </a:lnTo>
                  <a:lnTo>
                    <a:pt x="169753" y="66812"/>
                  </a:lnTo>
                  <a:lnTo>
                    <a:pt x="165754" y="86004"/>
                  </a:lnTo>
                  <a:lnTo>
                    <a:pt x="156178" y="102332"/>
                  </a:lnTo>
                  <a:lnTo>
                    <a:pt x="141003" y="114269"/>
                  </a:lnTo>
                  <a:lnTo>
                    <a:pt x="99466" y="138958"/>
                  </a:lnTo>
                  <a:lnTo>
                    <a:pt x="105270" y="134836"/>
                  </a:lnTo>
                  <a:lnTo>
                    <a:pt x="133857" y="130540"/>
                  </a:lnTo>
                  <a:lnTo>
                    <a:pt x="166374" y="134856"/>
                  </a:lnTo>
                  <a:lnTo>
                    <a:pt x="198236" y="149134"/>
                  </a:lnTo>
                  <a:lnTo>
                    <a:pt x="232037" y="176089"/>
                  </a:lnTo>
                  <a:lnTo>
                    <a:pt x="246858" y="194233"/>
                  </a:lnTo>
                  <a:lnTo>
                    <a:pt x="250577" y="203985"/>
                  </a:lnTo>
                  <a:lnTo>
                    <a:pt x="251589" y="224178"/>
                  </a:lnTo>
                  <a:lnTo>
                    <a:pt x="245019" y="241732"/>
                  </a:lnTo>
                  <a:lnTo>
                    <a:pt x="221738" y="272065"/>
                  </a:lnTo>
                  <a:lnTo>
                    <a:pt x="195922" y="287924"/>
                  </a:lnTo>
                  <a:lnTo>
                    <a:pt x="154868" y="294443"/>
                  </a:lnTo>
                  <a:lnTo>
                    <a:pt x="105404" y="288240"/>
                  </a:lnTo>
                  <a:lnTo>
                    <a:pt x="76055" y="279068"/>
                  </a:lnTo>
                  <a:lnTo>
                    <a:pt x="61481" y="265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123203" y="3126963"/>
              <a:ext cx="253152" cy="246092"/>
            </a:xfrm>
            <a:custGeom>
              <a:avLst/>
              <a:gdLst/>
              <a:ahLst/>
              <a:cxnLst/>
              <a:rect l="0" t="0" r="0" b="0"/>
              <a:pathLst>
                <a:path w="253152" h="246092">
                  <a:moveTo>
                    <a:pt x="108631" y="21057"/>
                  </a:moveTo>
                  <a:lnTo>
                    <a:pt x="77349" y="30633"/>
                  </a:lnTo>
                  <a:lnTo>
                    <a:pt x="53608" y="48591"/>
                  </a:lnTo>
                  <a:lnTo>
                    <a:pt x="11634" y="105854"/>
                  </a:lnTo>
                  <a:lnTo>
                    <a:pt x="1960" y="126595"/>
                  </a:lnTo>
                  <a:lnTo>
                    <a:pt x="0" y="147511"/>
                  </a:lnTo>
                  <a:lnTo>
                    <a:pt x="8274" y="189535"/>
                  </a:lnTo>
                  <a:lnTo>
                    <a:pt x="23393" y="215516"/>
                  </a:lnTo>
                  <a:lnTo>
                    <a:pt x="39162" y="227586"/>
                  </a:lnTo>
                  <a:lnTo>
                    <a:pt x="77881" y="244867"/>
                  </a:lnTo>
                  <a:lnTo>
                    <a:pt x="98474" y="246091"/>
                  </a:lnTo>
                  <a:lnTo>
                    <a:pt x="140290" y="237344"/>
                  </a:lnTo>
                  <a:lnTo>
                    <a:pt x="203394" y="202820"/>
                  </a:lnTo>
                  <a:lnTo>
                    <a:pt x="229385" y="176689"/>
                  </a:lnTo>
                  <a:lnTo>
                    <a:pt x="246315" y="141130"/>
                  </a:lnTo>
                  <a:lnTo>
                    <a:pt x="253151" y="100958"/>
                  </a:lnTo>
                  <a:lnTo>
                    <a:pt x="248511" y="76456"/>
                  </a:lnTo>
                  <a:lnTo>
                    <a:pt x="232745" y="46050"/>
                  </a:lnTo>
                  <a:lnTo>
                    <a:pt x="210136" y="22223"/>
                  </a:lnTo>
                  <a:lnTo>
                    <a:pt x="200868" y="14816"/>
                  </a:lnTo>
                  <a:lnTo>
                    <a:pt x="178091" y="6585"/>
                  </a:lnTo>
                  <a:lnTo>
                    <a:pt x="1296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859984" y="3693382"/>
            <a:ext cx="1062466" cy="853578"/>
            <a:chOff x="859984" y="3693382"/>
            <a:chExt cx="1062466" cy="853578"/>
          </a:xfrm>
        </p:grpSpPr>
        <p:sp>
          <p:nvSpPr>
            <p:cNvPr id="95" name="Freeform 94"/>
            <p:cNvSpPr/>
            <p:nvPr/>
          </p:nvSpPr>
          <p:spPr>
            <a:xfrm>
              <a:off x="859984" y="3724315"/>
              <a:ext cx="253125" cy="321710"/>
            </a:xfrm>
            <a:custGeom>
              <a:avLst/>
              <a:gdLst/>
              <a:ahLst/>
              <a:cxnLst/>
              <a:rect l="0" t="0" r="0" b="0"/>
              <a:pathLst>
                <a:path w="253125" h="321710">
                  <a:moveTo>
                    <a:pt x="119166" y="13301"/>
                  </a:moveTo>
                  <a:lnTo>
                    <a:pt x="107987" y="2123"/>
                  </a:lnTo>
                  <a:lnTo>
                    <a:pt x="101185" y="0"/>
                  </a:lnTo>
                  <a:lnTo>
                    <a:pt x="84268" y="760"/>
                  </a:lnTo>
                  <a:lnTo>
                    <a:pt x="68171" y="8118"/>
                  </a:lnTo>
                  <a:lnTo>
                    <a:pt x="38773" y="31904"/>
                  </a:lnTo>
                  <a:lnTo>
                    <a:pt x="11605" y="74774"/>
                  </a:lnTo>
                  <a:lnTo>
                    <a:pt x="1951" y="96775"/>
                  </a:lnTo>
                  <a:lnTo>
                    <a:pt x="0" y="118251"/>
                  </a:lnTo>
                  <a:lnTo>
                    <a:pt x="2690" y="171812"/>
                  </a:lnTo>
                  <a:lnTo>
                    <a:pt x="8745" y="210396"/>
                  </a:lnTo>
                  <a:lnTo>
                    <a:pt x="36110" y="265597"/>
                  </a:lnTo>
                  <a:lnTo>
                    <a:pt x="50667" y="285700"/>
                  </a:lnTo>
                  <a:lnTo>
                    <a:pt x="78593" y="309001"/>
                  </a:lnTo>
                  <a:lnTo>
                    <a:pt x="98794" y="319419"/>
                  </a:lnTo>
                  <a:lnTo>
                    <a:pt x="122590" y="321709"/>
                  </a:lnTo>
                  <a:lnTo>
                    <a:pt x="146424" y="317658"/>
                  </a:lnTo>
                  <a:lnTo>
                    <a:pt x="193913" y="289500"/>
                  </a:lnTo>
                  <a:lnTo>
                    <a:pt x="208149" y="272927"/>
                  </a:lnTo>
                  <a:lnTo>
                    <a:pt x="242806" y="213028"/>
                  </a:lnTo>
                  <a:lnTo>
                    <a:pt x="250156" y="189806"/>
                  </a:lnTo>
                  <a:lnTo>
                    <a:pt x="253124" y="145018"/>
                  </a:lnTo>
                  <a:lnTo>
                    <a:pt x="244239" y="90489"/>
                  </a:lnTo>
                  <a:lnTo>
                    <a:pt x="236755" y="68664"/>
                  </a:lnTo>
                  <a:lnTo>
                    <a:pt x="225630" y="51165"/>
                  </a:lnTo>
                  <a:lnTo>
                    <a:pt x="209767" y="38708"/>
                  </a:lnTo>
                  <a:lnTo>
                    <a:pt x="192188" y="30443"/>
                  </a:lnTo>
                  <a:lnTo>
                    <a:pt x="161280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150524" y="3851901"/>
              <a:ext cx="83474" cy="282339"/>
            </a:xfrm>
            <a:custGeom>
              <a:avLst/>
              <a:gdLst/>
              <a:ahLst/>
              <a:cxnLst/>
              <a:rect l="0" t="0" r="0" b="0"/>
              <a:pathLst>
                <a:path w="83474" h="282339">
                  <a:moveTo>
                    <a:pt x="18139" y="117342"/>
                  </a:moveTo>
                  <a:lnTo>
                    <a:pt x="21258" y="166273"/>
                  </a:lnTo>
                  <a:lnTo>
                    <a:pt x="29592" y="214119"/>
                  </a:lnTo>
                  <a:lnTo>
                    <a:pt x="37299" y="277098"/>
                  </a:lnTo>
                  <a:lnTo>
                    <a:pt x="36761" y="282338"/>
                  </a:lnTo>
                  <a:lnTo>
                    <a:pt x="35233" y="281152"/>
                  </a:lnTo>
                  <a:lnTo>
                    <a:pt x="22296" y="233281"/>
                  </a:lnTo>
                  <a:lnTo>
                    <a:pt x="13097" y="171618"/>
                  </a:lnTo>
                  <a:lnTo>
                    <a:pt x="0" y="114438"/>
                  </a:lnTo>
                  <a:lnTo>
                    <a:pt x="1066" y="74368"/>
                  </a:lnTo>
                  <a:lnTo>
                    <a:pt x="11907" y="24495"/>
                  </a:lnTo>
                  <a:lnTo>
                    <a:pt x="17494" y="15670"/>
                  </a:lnTo>
                  <a:lnTo>
                    <a:pt x="33060" y="2745"/>
                  </a:lnTo>
                  <a:lnTo>
                    <a:pt x="42124" y="0"/>
                  </a:lnTo>
                  <a:lnTo>
                    <a:pt x="61554" y="70"/>
                  </a:lnTo>
                  <a:lnTo>
                    <a:pt x="69309" y="4065"/>
                  </a:lnTo>
                  <a:lnTo>
                    <a:pt x="81045" y="17864"/>
                  </a:lnTo>
                  <a:lnTo>
                    <a:pt x="83473" y="26457"/>
                  </a:lnTo>
                  <a:lnTo>
                    <a:pt x="83051" y="45363"/>
                  </a:lnTo>
                  <a:lnTo>
                    <a:pt x="75845" y="62345"/>
                  </a:lnTo>
                  <a:lnTo>
                    <a:pt x="70647" y="70149"/>
                  </a:lnTo>
                  <a:lnTo>
                    <a:pt x="55514" y="81939"/>
                  </a:lnTo>
                  <a:lnTo>
                    <a:pt x="28667" y="96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284476" y="3830067"/>
              <a:ext cx="66970" cy="275557"/>
            </a:xfrm>
            <a:custGeom>
              <a:avLst/>
              <a:gdLst/>
              <a:ahLst/>
              <a:cxnLst/>
              <a:rect l="0" t="0" r="0" b="0"/>
              <a:pathLst>
                <a:path w="66970" h="275557">
                  <a:moveTo>
                    <a:pt x="10529" y="139176"/>
                  </a:moveTo>
                  <a:lnTo>
                    <a:pt x="13648" y="181868"/>
                  </a:lnTo>
                  <a:lnTo>
                    <a:pt x="28487" y="242414"/>
                  </a:lnTo>
                  <a:lnTo>
                    <a:pt x="36387" y="275310"/>
                  </a:lnTo>
                  <a:lnTo>
                    <a:pt x="35956" y="275556"/>
                  </a:lnTo>
                  <a:lnTo>
                    <a:pt x="26860" y="250733"/>
                  </a:lnTo>
                  <a:lnTo>
                    <a:pt x="26756" y="232041"/>
                  </a:lnTo>
                  <a:lnTo>
                    <a:pt x="28269" y="210865"/>
                  </a:lnTo>
                  <a:lnTo>
                    <a:pt x="22828" y="156023"/>
                  </a:lnTo>
                  <a:lnTo>
                    <a:pt x="15818" y="100390"/>
                  </a:lnTo>
                  <a:lnTo>
                    <a:pt x="11574" y="47200"/>
                  </a:lnTo>
                  <a:lnTo>
                    <a:pt x="10993" y="19529"/>
                  </a:lnTo>
                  <a:lnTo>
                    <a:pt x="15518" y="10278"/>
                  </a:lnTo>
                  <a:lnTo>
                    <a:pt x="23213" y="4111"/>
                  </a:lnTo>
                  <a:lnTo>
                    <a:pt x="33023" y="0"/>
                  </a:lnTo>
                  <a:lnTo>
                    <a:pt x="40733" y="768"/>
                  </a:lnTo>
                  <a:lnTo>
                    <a:pt x="47043" y="4790"/>
                  </a:lnTo>
                  <a:lnTo>
                    <a:pt x="57173" y="18618"/>
                  </a:lnTo>
                  <a:lnTo>
                    <a:pt x="65575" y="36462"/>
                  </a:lnTo>
                  <a:lnTo>
                    <a:pt x="66969" y="56091"/>
                  </a:lnTo>
                  <a:lnTo>
                    <a:pt x="62519" y="75343"/>
                  </a:lnTo>
                  <a:lnTo>
                    <a:pt x="52743" y="91699"/>
                  </a:lnTo>
                  <a:lnTo>
                    <a:pt x="37479" y="103647"/>
                  </a:lnTo>
                  <a:lnTo>
                    <a:pt x="21337" y="110517"/>
                  </a:lnTo>
                  <a:lnTo>
                    <a:pt x="15395" y="110711"/>
                  </a:lnTo>
                  <a:lnTo>
                    <a:pt x="0" y="1075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389761" y="39481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526632" y="3693382"/>
              <a:ext cx="336863" cy="160049"/>
            </a:xfrm>
            <a:custGeom>
              <a:avLst/>
              <a:gdLst/>
              <a:ahLst/>
              <a:cxnLst/>
              <a:rect l="0" t="0" r="0" b="0"/>
              <a:pathLst>
                <a:path w="336863" h="160049">
                  <a:moveTo>
                    <a:pt x="0" y="117934"/>
                  </a:moveTo>
                  <a:lnTo>
                    <a:pt x="42691" y="114814"/>
                  </a:lnTo>
                  <a:lnTo>
                    <a:pt x="103238" y="107211"/>
                  </a:lnTo>
                  <a:lnTo>
                    <a:pt x="158216" y="99265"/>
                  </a:lnTo>
                  <a:lnTo>
                    <a:pt x="214136" y="97349"/>
                  </a:lnTo>
                  <a:lnTo>
                    <a:pt x="272824" y="91725"/>
                  </a:lnTo>
                  <a:lnTo>
                    <a:pt x="321263" y="95859"/>
                  </a:lnTo>
                  <a:lnTo>
                    <a:pt x="327649" y="92689"/>
                  </a:lnTo>
                  <a:lnTo>
                    <a:pt x="329567" y="87066"/>
                  </a:lnTo>
                  <a:lnTo>
                    <a:pt x="328505" y="79808"/>
                  </a:lnTo>
                  <a:lnTo>
                    <a:pt x="321087" y="65504"/>
                  </a:lnTo>
                  <a:lnTo>
                    <a:pt x="276940" y="16171"/>
                  </a:lnTo>
                  <a:lnTo>
                    <a:pt x="250512" y="694"/>
                  </a:lnTo>
                  <a:lnTo>
                    <a:pt x="247726" y="0"/>
                  </a:lnTo>
                  <a:lnTo>
                    <a:pt x="271658" y="21699"/>
                  </a:lnTo>
                  <a:lnTo>
                    <a:pt x="330600" y="61960"/>
                  </a:lnTo>
                  <a:lnTo>
                    <a:pt x="335044" y="70089"/>
                  </a:lnTo>
                  <a:lnTo>
                    <a:pt x="336862" y="88481"/>
                  </a:lnTo>
                  <a:lnTo>
                    <a:pt x="333369" y="95959"/>
                  </a:lnTo>
                  <a:lnTo>
                    <a:pt x="272616" y="150893"/>
                  </a:lnTo>
                  <a:lnTo>
                    <a:pt x="263212" y="160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3429" y="4288380"/>
              <a:ext cx="147307" cy="258580"/>
            </a:xfrm>
            <a:custGeom>
              <a:avLst/>
              <a:gdLst/>
              <a:ahLst/>
              <a:cxnLst/>
              <a:rect l="0" t="0" r="0" b="0"/>
              <a:pathLst>
                <a:path w="147307" h="258580">
                  <a:moveTo>
                    <a:pt x="20964" y="38832"/>
                  </a:moveTo>
                  <a:lnTo>
                    <a:pt x="20964" y="97449"/>
                  </a:lnTo>
                  <a:lnTo>
                    <a:pt x="13729" y="151623"/>
                  </a:lnTo>
                  <a:lnTo>
                    <a:pt x="7967" y="204265"/>
                  </a:lnTo>
                  <a:lnTo>
                    <a:pt x="969" y="258579"/>
                  </a:lnTo>
                  <a:lnTo>
                    <a:pt x="0" y="199192"/>
                  </a:lnTo>
                  <a:lnTo>
                    <a:pt x="3045" y="135802"/>
                  </a:lnTo>
                  <a:lnTo>
                    <a:pt x="8246" y="89011"/>
                  </a:lnTo>
                  <a:lnTo>
                    <a:pt x="15593" y="31976"/>
                  </a:lnTo>
                  <a:lnTo>
                    <a:pt x="30551" y="3395"/>
                  </a:lnTo>
                  <a:lnTo>
                    <a:pt x="36714" y="0"/>
                  </a:lnTo>
                  <a:lnTo>
                    <a:pt x="43163" y="76"/>
                  </a:lnTo>
                  <a:lnTo>
                    <a:pt x="49801" y="2466"/>
                  </a:lnTo>
                  <a:lnTo>
                    <a:pt x="63416" y="17600"/>
                  </a:lnTo>
                  <a:lnTo>
                    <a:pt x="93769" y="80931"/>
                  </a:lnTo>
                  <a:lnTo>
                    <a:pt x="119329" y="143162"/>
                  </a:lnTo>
                  <a:lnTo>
                    <a:pt x="132984" y="205367"/>
                  </a:lnTo>
                  <a:lnTo>
                    <a:pt x="136262" y="229831"/>
                  </a:lnTo>
                  <a:lnTo>
                    <a:pt x="147306" y="2494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84393" y="446408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084435" y="4474611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126549" y="4316684"/>
              <a:ext cx="147400" cy="162623"/>
            </a:xfrm>
            <a:custGeom>
              <a:avLst/>
              <a:gdLst/>
              <a:ahLst/>
              <a:cxnLst/>
              <a:rect l="0" t="0" r="0" b="0"/>
              <a:pathLst>
                <a:path w="147400" h="162623">
                  <a:moveTo>
                    <a:pt x="0" y="10528"/>
                  </a:moveTo>
                  <a:lnTo>
                    <a:pt x="9575" y="34575"/>
                  </a:lnTo>
                  <a:lnTo>
                    <a:pt x="29664" y="69307"/>
                  </a:lnTo>
                  <a:lnTo>
                    <a:pt x="50833" y="120535"/>
                  </a:lnTo>
                  <a:lnTo>
                    <a:pt x="70694" y="156207"/>
                  </a:lnTo>
                  <a:lnTo>
                    <a:pt x="78714" y="161460"/>
                  </a:lnTo>
                  <a:lnTo>
                    <a:pt x="87571" y="162622"/>
                  </a:lnTo>
                  <a:lnTo>
                    <a:pt x="96985" y="161057"/>
                  </a:lnTo>
                  <a:lnTo>
                    <a:pt x="103261" y="155334"/>
                  </a:lnTo>
                  <a:lnTo>
                    <a:pt x="110235" y="136498"/>
                  </a:lnTo>
                  <a:lnTo>
                    <a:pt x="123117" y="80211"/>
                  </a:lnTo>
                  <a:lnTo>
                    <a:pt x="140417" y="2191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305533" y="44219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431875" y="4199797"/>
              <a:ext cx="490575" cy="180059"/>
            </a:xfrm>
            <a:custGeom>
              <a:avLst/>
              <a:gdLst/>
              <a:ahLst/>
              <a:cxnLst/>
              <a:rect l="0" t="0" r="0" b="0"/>
              <a:pathLst>
                <a:path w="490575" h="180059">
                  <a:moveTo>
                    <a:pt x="0" y="95829"/>
                  </a:moveTo>
                  <a:lnTo>
                    <a:pt x="37478" y="104163"/>
                  </a:lnTo>
                  <a:lnTo>
                    <a:pt x="75446" y="102588"/>
                  </a:lnTo>
                  <a:lnTo>
                    <a:pt x="130196" y="97165"/>
                  </a:lnTo>
                  <a:lnTo>
                    <a:pt x="193307" y="94923"/>
                  </a:lnTo>
                  <a:lnTo>
                    <a:pt x="255166" y="87549"/>
                  </a:lnTo>
                  <a:lnTo>
                    <a:pt x="317775" y="85745"/>
                  </a:lnTo>
                  <a:lnTo>
                    <a:pt x="375203" y="85389"/>
                  </a:lnTo>
                  <a:lnTo>
                    <a:pt x="428487" y="88438"/>
                  </a:lnTo>
                  <a:lnTo>
                    <a:pt x="440076" y="90902"/>
                  </a:lnTo>
                  <a:lnTo>
                    <a:pt x="447802" y="87865"/>
                  </a:lnTo>
                  <a:lnTo>
                    <a:pt x="452953" y="81161"/>
                  </a:lnTo>
                  <a:lnTo>
                    <a:pt x="456387" y="72013"/>
                  </a:lnTo>
                  <a:lnTo>
                    <a:pt x="455166" y="63574"/>
                  </a:lnTo>
                  <a:lnTo>
                    <a:pt x="424278" y="20424"/>
                  </a:lnTo>
                  <a:lnTo>
                    <a:pt x="407327" y="6554"/>
                  </a:lnTo>
                  <a:lnTo>
                    <a:pt x="393944" y="0"/>
                  </a:lnTo>
                  <a:lnTo>
                    <a:pt x="393651" y="1527"/>
                  </a:lnTo>
                  <a:lnTo>
                    <a:pt x="409991" y="20790"/>
                  </a:lnTo>
                  <a:lnTo>
                    <a:pt x="473245" y="74857"/>
                  </a:lnTo>
                  <a:lnTo>
                    <a:pt x="480443" y="81848"/>
                  </a:lnTo>
                  <a:lnTo>
                    <a:pt x="488441" y="102093"/>
                  </a:lnTo>
                  <a:lnTo>
                    <a:pt x="490574" y="114043"/>
                  </a:lnTo>
                  <a:lnTo>
                    <a:pt x="488486" y="123180"/>
                  </a:lnTo>
                  <a:lnTo>
                    <a:pt x="483585" y="130441"/>
                  </a:lnTo>
                  <a:lnTo>
                    <a:pt x="421140" y="180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173194" y="3484932"/>
            <a:ext cx="582432" cy="340850"/>
            <a:chOff x="2173194" y="3484932"/>
            <a:chExt cx="582432" cy="340850"/>
          </a:xfrm>
        </p:grpSpPr>
        <p:sp>
          <p:nvSpPr>
            <p:cNvPr id="107" name="Freeform 106"/>
            <p:cNvSpPr/>
            <p:nvPr/>
          </p:nvSpPr>
          <p:spPr>
            <a:xfrm>
              <a:off x="2173194" y="3484932"/>
              <a:ext cx="272691" cy="340850"/>
            </a:xfrm>
            <a:custGeom>
              <a:avLst/>
              <a:gdLst/>
              <a:ahLst/>
              <a:cxnLst/>
              <a:rect l="0" t="0" r="0" b="0"/>
              <a:pathLst>
                <a:path w="272691" h="340850">
                  <a:moveTo>
                    <a:pt x="111489" y="0"/>
                  </a:moveTo>
                  <a:lnTo>
                    <a:pt x="56402" y="49498"/>
                  </a:lnTo>
                  <a:lnTo>
                    <a:pt x="14216" y="89490"/>
                  </a:lnTo>
                  <a:lnTo>
                    <a:pt x="4527" y="94755"/>
                  </a:lnTo>
                  <a:lnTo>
                    <a:pt x="407" y="94756"/>
                  </a:lnTo>
                  <a:lnTo>
                    <a:pt x="0" y="91247"/>
                  </a:lnTo>
                  <a:lnTo>
                    <a:pt x="5786" y="79159"/>
                  </a:lnTo>
                  <a:lnTo>
                    <a:pt x="23368" y="59200"/>
                  </a:lnTo>
                  <a:lnTo>
                    <a:pt x="60158" y="34614"/>
                  </a:lnTo>
                  <a:lnTo>
                    <a:pt x="101220" y="18146"/>
                  </a:lnTo>
                  <a:lnTo>
                    <a:pt x="138212" y="18375"/>
                  </a:lnTo>
                  <a:lnTo>
                    <a:pt x="173220" y="31441"/>
                  </a:lnTo>
                  <a:lnTo>
                    <a:pt x="200230" y="50130"/>
                  </a:lnTo>
                  <a:lnTo>
                    <a:pt x="209421" y="69853"/>
                  </a:lnTo>
                  <a:lnTo>
                    <a:pt x="211872" y="81664"/>
                  </a:lnTo>
                  <a:lnTo>
                    <a:pt x="211167" y="91877"/>
                  </a:lnTo>
                  <a:lnTo>
                    <a:pt x="204144" y="109465"/>
                  </a:lnTo>
                  <a:lnTo>
                    <a:pt x="187036" y="132520"/>
                  </a:lnTo>
                  <a:lnTo>
                    <a:pt x="144653" y="160101"/>
                  </a:lnTo>
                  <a:lnTo>
                    <a:pt x="122719" y="169812"/>
                  </a:lnTo>
                  <a:lnTo>
                    <a:pt x="117806" y="170530"/>
                  </a:lnTo>
                  <a:lnTo>
                    <a:pt x="116871" y="168669"/>
                  </a:lnTo>
                  <a:lnTo>
                    <a:pt x="118586" y="165089"/>
                  </a:lnTo>
                  <a:lnTo>
                    <a:pt x="129852" y="157991"/>
                  </a:lnTo>
                  <a:lnTo>
                    <a:pt x="137769" y="154460"/>
                  </a:lnTo>
                  <a:lnTo>
                    <a:pt x="159044" y="153657"/>
                  </a:lnTo>
                  <a:lnTo>
                    <a:pt x="205241" y="162673"/>
                  </a:lnTo>
                  <a:lnTo>
                    <a:pt x="231945" y="177921"/>
                  </a:lnTo>
                  <a:lnTo>
                    <a:pt x="254675" y="197257"/>
                  </a:lnTo>
                  <a:lnTo>
                    <a:pt x="270638" y="223393"/>
                  </a:lnTo>
                  <a:lnTo>
                    <a:pt x="272690" y="243176"/>
                  </a:lnTo>
                  <a:lnTo>
                    <a:pt x="268532" y="263666"/>
                  </a:lnTo>
                  <a:lnTo>
                    <a:pt x="258885" y="284471"/>
                  </a:lnTo>
                  <a:lnTo>
                    <a:pt x="234711" y="310325"/>
                  </a:lnTo>
                  <a:lnTo>
                    <a:pt x="205321" y="327215"/>
                  </a:lnTo>
                  <a:lnTo>
                    <a:pt x="168797" y="339628"/>
                  </a:lnTo>
                  <a:lnTo>
                    <a:pt x="145148" y="340849"/>
                  </a:lnTo>
                  <a:lnTo>
                    <a:pt x="90705" y="329025"/>
                  </a:lnTo>
                  <a:lnTo>
                    <a:pt x="61268" y="317938"/>
                  </a:lnTo>
                  <a:lnTo>
                    <a:pt x="3779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98406" y="3495461"/>
              <a:ext cx="257220" cy="291675"/>
            </a:xfrm>
            <a:custGeom>
              <a:avLst/>
              <a:gdLst/>
              <a:ahLst/>
              <a:cxnLst/>
              <a:rect l="0" t="0" r="0" b="0"/>
              <a:pathLst>
                <a:path w="257220" h="291675">
                  <a:moveTo>
                    <a:pt x="49490" y="21057"/>
                  </a:moveTo>
                  <a:lnTo>
                    <a:pt x="33849" y="39037"/>
                  </a:lnTo>
                  <a:lnTo>
                    <a:pt x="11053" y="96580"/>
                  </a:lnTo>
                  <a:lnTo>
                    <a:pt x="0" y="148452"/>
                  </a:lnTo>
                  <a:lnTo>
                    <a:pt x="901" y="189825"/>
                  </a:lnTo>
                  <a:lnTo>
                    <a:pt x="11686" y="240137"/>
                  </a:lnTo>
                  <a:lnTo>
                    <a:pt x="27241" y="267554"/>
                  </a:lnTo>
                  <a:lnTo>
                    <a:pt x="43111" y="279960"/>
                  </a:lnTo>
                  <a:lnTo>
                    <a:pt x="63032" y="288203"/>
                  </a:lnTo>
                  <a:lnTo>
                    <a:pt x="99386" y="291674"/>
                  </a:lnTo>
                  <a:lnTo>
                    <a:pt x="154413" y="279886"/>
                  </a:lnTo>
                  <a:lnTo>
                    <a:pt x="208849" y="244972"/>
                  </a:lnTo>
                  <a:lnTo>
                    <a:pt x="233838" y="218813"/>
                  </a:lnTo>
                  <a:lnTo>
                    <a:pt x="250471" y="188835"/>
                  </a:lnTo>
                  <a:lnTo>
                    <a:pt x="257219" y="152138"/>
                  </a:lnTo>
                  <a:lnTo>
                    <a:pt x="251093" y="106221"/>
                  </a:lnTo>
                  <a:lnTo>
                    <a:pt x="240766" y="75147"/>
                  </a:lnTo>
                  <a:lnTo>
                    <a:pt x="210235" y="35747"/>
                  </a:lnTo>
                  <a:lnTo>
                    <a:pt x="184076" y="14231"/>
                  </a:lnTo>
                  <a:lnTo>
                    <a:pt x="161168" y="6325"/>
                  </a:lnTo>
                  <a:lnTo>
                    <a:pt x="98078" y="833"/>
                  </a:lnTo>
                  <a:lnTo>
                    <a:pt x="705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2137285" y="4042943"/>
            <a:ext cx="513157" cy="323598"/>
            <a:chOff x="2137285" y="4042943"/>
            <a:chExt cx="513157" cy="323598"/>
          </a:xfrm>
        </p:grpSpPr>
        <p:sp>
          <p:nvSpPr>
            <p:cNvPr id="110" name="Freeform 109"/>
            <p:cNvSpPr/>
            <p:nvPr/>
          </p:nvSpPr>
          <p:spPr>
            <a:xfrm>
              <a:off x="2137285" y="4053471"/>
              <a:ext cx="214329" cy="313070"/>
            </a:xfrm>
            <a:custGeom>
              <a:avLst/>
              <a:gdLst/>
              <a:ahLst/>
              <a:cxnLst/>
              <a:rect l="0" t="0" r="0" b="0"/>
              <a:pathLst>
                <a:path w="214329" h="313070">
                  <a:moveTo>
                    <a:pt x="115813" y="0"/>
                  </a:moveTo>
                  <a:lnTo>
                    <a:pt x="91766" y="9575"/>
                  </a:lnTo>
                  <a:lnTo>
                    <a:pt x="50631" y="33814"/>
                  </a:lnTo>
                  <a:lnTo>
                    <a:pt x="46622" y="33071"/>
                  </a:lnTo>
                  <a:lnTo>
                    <a:pt x="46289" y="29067"/>
                  </a:lnTo>
                  <a:lnTo>
                    <a:pt x="48407" y="22887"/>
                  </a:lnTo>
                  <a:lnTo>
                    <a:pt x="54498" y="18768"/>
                  </a:lnTo>
                  <a:lnTo>
                    <a:pt x="85427" y="12970"/>
                  </a:lnTo>
                  <a:lnTo>
                    <a:pt x="110887" y="11613"/>
                  </a:lnTo>
                  <a:lnTo>
                    <a:pt x="120718" y="14761"/>
                  </a:lnTo>
                  <a:lnTo>
                    <a:pt x="128442" y="20369"/>
                  </a:lnTo>
                  <a:lnTo>
                    <a:pt x="140143" y="35960"/>
                  </a:lnTo>
                  <a:lnTo>
                    <a:pt x="149243" y="54587"/>
                  </a:lnTo>
                  <a:lnTo>
                    <a:pt x="150948" y="74564"/>
                  </a:lnTo>
                  <a:lnTo>
                    <a:pt x="149765" y="84804"/>
                  </a:lnTo>
                  <a:lnTo>
                    <a:pt x="145466" y="92801"/>
                  </a:lnTo>
                  <a:lnTo>
                    <a:pt x="103644" y="123731"/>
                  </a:lnTo>
                  <a:lnTo>
                    <a:pt x="99511" y="125771"/>
                  </a:lnTo>
                  <a:lnTo>
                    <a:pt x="99096" y="124791"/>
                  </a:lnTo>
                  <a:lnTo>
                    <a:pt x="101159" y="121799"/>
                  </a:lnTo>
                  <a:lnTo>
                    <a:pt x="106044" y="120973"/>
                  </a:lnTo>
                  <a:lnTo>
                    <a:pt x="148885" y="130993"/>
                  </a:lnTo>
                  <a:lnTo>
                    <a:pt x="179424" y="146307"/>
                  </a:lnTo>
                  <a:lnTo>
                    <a:pt x="193998" y="162122"/>
                  </a:lnTo>
                  <a:lnTo>
                    <a:pt x="212885" y="200870"/>
                  </a:lnTo>
                  <a:lnTo>
                    <a:pt x="214328" y="224586"/>
                  </a:lnTo>
                  <a:lnTo>
                    <a:pt x="209900" y="248385"/>
                  </a:lnTo>
                  <a:lnTo>
                    <a:pt x="194254" y="274937"/>
                  </a:lnTo>
                  <a:lnTo>
                    <a:pt x="181481" y="290260"/>
                  </a:lnTo>
                  <a:lnTo>
                    <a:pt x="149958" y="306452"/>
                  </a:lnTo>
                  <a:lnTo>
                    <a:pt x="110982" y="313069"/>
                  </a:lnTo>
                  <a:lnTo>
                    <a:pt x="57060" y="306900"/>
                  </a:lnTo>
                  <a:lnTo>
                    <a:pt x="17640" y="294415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392971" y="4042943"/>
              <a:ext cx="257471" cy="260324"/>
            </a:xfrm>
            <a:custGeom>
              <a:avLst/>
              <a:gdLst/>
              <a:ahLst/>
              <a:cxnLst/>
              <a:rect l="0" t="0" r="0" b="0"/>
              <a:pathLst>
                <a:path w="257471" h="260324">
                  <a:moveTo>
                    <a:pt x="154925" y="0"/>
                  </a:moveTo>
                  <a:lnTo>
                    <a:pt x="91497" y="19128"/>
                  </a:lnTo>
                  <a:lnTo>
                    <a:pt x="44667" y="49803"/>
                  </a:lnTo>
                  <a:lnTo>
                    <a:pt x="16119" y="85747"/>
                  </a:lnTo>
                  <a:lnTo>
                    <a:pt x="3183" y="117433"/>
                  </a:lnTo>
                  <a:lnTo>
                    <a:pt x="0" y="154768"/>
                  </a:lnTo>
                  <a:lnTo>
                    <a:pt x="7116" y="188577"/>
                  </a:lnTo>
                  <a:lnTo>
                    <a:pt x="29889" y="228322"/>
                  </a:lnTo>
                  <a:lnTo>
                    <a:pt x="44371" y="243026"/>
                  </a:lnTo>
                  <a:lnTo>
                    <a:pt x="62506" y="253461"/>
                  </a:lnTo>
                  <a:lnTo>
                    <a:pt x="98036" y="260323"/>
                  </a:lnTo>
                  <a:lnTo>
                    <a:pt x="132610" y="256767"/>
                  </a:lnTo>
                  <a:lnTo>
                    <a:pt x="151246" y="248259"/>
                  </a:lnTo>
                  <a:lnTo>
                    <a:pt x="212908" y="203292"/>
                  </a:lnTo>
                  <a:lnTo>
                    <a:pt x="241161" y="174253"/>
                  </a:lnTo>
                  <a:lnTo>
                    <a:pt x="250964" y="155825"/>
                  </a:lnTo>
                  <a:lnTo>
                    <a:pt x="257470" y="120130"/>
                  </a:lnTo>
                  <a:lnTo>
                    <a:pt x="253809" y="85507"/>
                  </a:lnTo>
                  <a:lnTo>
                    <a:pt x="239726" y="53021"/>
                  </a:lnTo>
                  <a:lnTo>
                    <a:pt x="215146" y="26758"/>
                  </a:lnTo>
                  <a:lnTo>
                    <a:pt x="1654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2014-03-31T16:28:22Z</dcterms:created>
  <dcterms:modified xsi:type="dcterms:W3CDTF">2014-03-31T16:28:42Z</dcterms:modified>
</cp:coreProperties>
</file>